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5" r:id="rId1"/>
  </p:sldMasterIdLst>
  <p:notesMasterIdLst>
    <p:notesMasterId r:id="rId10"/>
  </p:notesMasterIdLst>
  <p:handoutMasterIdLst>
    <p:handoutMasterId r:id="rId11"/>
  </p:handoutMasterIdLst>
  <p:sldIdLst>
    <p:sldId id="256" r:id="rId2"/>
    <p:sldId id="258" r:id="rId3"/>
    <p:sldId id="270" r:id="rId4"/>
    <p:sldId id="264" r:id="rId5"/>
    <p:sldId id="259" r:id="rId6"/>
    <p:sldId id="271" r:id="rId7"/>
    <p:sldId id="265" r:id="rId8"/>
    <p:sldId id="266" r:id="rId9"/>
  </p:sldIdLst>
  <p:sldSz cx="9144000" cy="6858000" type="screen4x3"/>
  <p:notesSz cx="6858000" cy="9144000"/>
  <p:defaultTextStyle>
    <a:defPPr>
      <a:defRPr lang="fr-FR"/>
    </a:defPPr>
    <a:lvl1pPr algn="l" defTabSz="457200"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D2B0B"/>
    <a:srgbClr val="3876AF"/>
    <a:srgbClr val="133C75"/>
    <a:srgbClr val="7ABFC0"/>
    <a:srgbClr val="CAEBEA"/>
    <a:srgbClr val="55DD61"/>
    <a:srgbClr val="3AAFC3"/>
    <a:srgbClr val="FFAA00"/>
  </p:clrMru>
</p:presentationPr>
</file>

<file path=ppt/tableStyles.xml><?xml version="1.0" encoding="utf-8"?>
<a:tblStyleLst xmlns:a="http://schemas.openxmlformats.org/drawingml/2006/main" def="{5C22544A-7EE6-4342-B048-85BDC9FD1C3A}">
  <a:tblStyle styleId="{775DCB02-9BB8-47FD-8907-85C794F793BA}" styleName="Style à thème 1 - Accentuation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38B1855-1B75-4FBE-930C-398BA8C253C6}" styleName="Style à thème 2 - Accentuation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46F890A9-2807-4EBB-B81D-B2AA78EC7F39}" styleName="Style foncé 2 - Accentuation 5/Accentuation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660B408-B3CF-4A94-85FC-2B1E0A45F4A2}" styleName="Style foncé 2 - Accentuation 1/Accentuation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D113A9D2-9D6B-4929-AA2D-F23B5EE8CBE7}" styleName="Style à thème 2 - Accentuation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Style léger 1 - Accentuation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Style léger 3 - Accentuation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4092" autoAdjust="0"/>
    <p:restoredTop sz="94692" autoAdjust="0"/>
  </p:normalViewPr>
  <p:slideViewPr>
    <p:cSldViewPr snapToObjects="1">
      <p:cViewPr>
        <p:scale>
          <a:sx n="80" d="100"/>
          <a:sy n="80" d="100"/>
        </p:scale>
        <p:origin x="-510" y="-552"/>
      </p:cViewPr>
      <p:guideLst>
        <p:guide orient="horz" pos="1162"/>
        <p:guide orient="horz" pos="3412"/>
        <p:guide orient="horz" pos="2264"/>
        <p:guide orient="horz" pos="165"/>
        <p:guide orient="horz" pos="2292"/>
        <p:guide pos="756"/>
        <p:guide pos="532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pitchFamily="34" charset="0"/>
              </a:defRPr>
            </a:lvl1pPr>
          </a:lstStyle>
          <a:p>
            <a:endParaRPr lang="fr-FR" alt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itchFamily="34" charset="0"/>
              </a:defRPr>
            </a:lvl1pPr>
          </a:lstStyle>
          <a:p>
            <a:fld id="{2409A6CA-DE9C-4617-9023-7FE9DB9DFA59}" type="datetimeFigureOut">
              <a:rPr lang="fr-FR" altLang="fr-FR"/>
              <a:pPr/>
              <a:t>17/03/2017</a:t>
            </a:fld>
            <a:endParaRPr lang="fr-FR" alt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pitchFamily="34" charset="0"/>
              </a:defRPr>
            </a:lvl1pPr>
          </a:lstStyle>
          <a:p>
            <a:endParaRPr lang="fr-FR" alt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itchFamily="34" charset="0"/>
              </a:defRPr>
            </a:lvl1pPr>
          </a:lstStyle>
          <a:p>
            <a:fld id="{812309D8-D4EA-49FF-A5D6-D8B9097D7AF6}" type="slidenum">
              <a:rPr lang="fr-FR" altLang="fr-FR"/>
              <a:pPr/>
              <a:t>‹N°›</a:t>
            </a:fld>
            <a:endParaRPr lang="fr-FR" altLang="fr-FR"/>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pitchFamily="34" charset="0"/>
              </a:defRPr>
            </a:lvl1pPr>
          </a:lstStyle>
          <a:p>
            <a:endParaRPr lang="fr-FR" altLang="fr-FR"/>
          </a:p>
        </p:txBody>
      </p:sp>
      <p:sp>
        <p:nvSpPr>
          <p:cNvPr id="3" name="Espace réservé de la date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itchFamily="34" charset="0"/>
              </a:defRPr>
            </a:lvl1pPr>
          </a:lstStyle>
          <a:p>
            <a:fld id="{99D356EC-67A8-4C09-8C07-0866D7B19662}" type="datetimeFigureOut">
              <a:rPr lang="fr-FR" altLang="fr-FR"/>
              <a:pPr/>
              <a:t>17/03/2017</a:t>
            </a:fld>
            <a:endParaRPr lang="fr-FR" alt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endParaRPr lang="fr-FR" noProof="0"/>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pitchFamily="34" charset="0"/>
              </a:defRPr>
            </a:lvl1pPr>
          </a:lstStyle>
          <a:p>
            <a:endParaRPr lang="fr-FR" alt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itchFamily="34" charset="0"/>
              </a:defRPr>
            </a:lvl1pPr>
          </a:lstStyle>
          <a:p>
            <a:fld id="{A45E665A-AA97-4441-A300-F9978C09F160}" type="slidenum">
              <a:rPr lang="fr-FR" altLang="fr-FR"/>
              <a:pPr/>
              <a:t>‹N°›</a:t>
            </a:fld>
            <a:endParaRPr lang="fr-FR" altLang="fr-FR"/>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32770"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endParaRPr lang="zh-CN" smtClean="0"/>
          </a:p>
        </p:txBody>
      </p:sp>
      <p:sp>
        <p:nvSpPr>
          <p:cNvPr id="32771" name="Espace réservé du numéro de diapositive 3"/>
          <p:cNvSpPr>
            <a:spLocks noGrp="1"/>
          </p:cNvSpPr>
          <p:nvPr>
            <p:ph type="sldNum" sz="quarter" idx="5"/>
          </p:nvPr>
        </p:nvSpPr>
        <p:spPr bwMode="auto">
          <a:noFill/>
          <a:ln>
            <a:miter lim="800000"/>
            <a:headEnd/>
            <a:tailEnd/>
          </a:ln>
        </p:spPr>
        <p:txBody>
          <a:bodyPr/>
          <a:lstStyle/>
          <a:p>
            <a:pPr algn="l" rtl="0"/>
            <a:r>
              <a:rPr b="0" i="0" u="none" baseline="0" lang="zh-CN"/>
              <a:t/>
            </a:r>
            <a:fld id="{6B4F8E1E-7904-4F6E-A3EB-54DA2C2F7776}" type="slidenum">
              <a:rPr/>
              <a:pPr/>
              <a:t>2</a:t>
            </a:fld>
            <a:endParaRPr lang="zh-CN" altLang="fr-F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spTree>
      <p:nvGrpSpPr>
        <p:cNvPr id="1" name=""/>
        <p:cNvGrpSpPr/>
        <p:nvPr/>
      </p:nvGrpSpPr>
      <p:grpSpPr>
        <a:xfrm>
          <a:off x="0" y="0"/>
          <a:ext cx="0" cy="0"/>
          <a:chOff x="0" y="0"/>
          <a:chExt cx="0" cy="0"/>
        </a:xfrm>
      </p:grpSpPr>
      <p:sp>
        <p:nvSpPr>
          <p:cNvPr id="4" name="Rectangle 3"/>
          <p:cNvSpPr/>
          <p:nvPr userDrawn="1"/>
        </p:nvSpPr>
        <p:spPr>
          <a:xfrm>
            <a:off x="-3175" y="0"/>
            <a:ext cx="9147175" cy="6858000"/>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endParaRPr lang="fr-FR" altLang="fr-FR">
              <a:solidFill>
                <a:srgbClr val="FFFFFF"/>
              </a:solidFill>
              <a:cs typeface="Arial" pitchFamily="34" charset="0"/>
            </a:endParaRPr>
          </a:p>
        </p:txBody>
      </p:sp>
      <p:sp>
        <p:nvSpPr>
          <p:cNvPr id="6" name="Rectangle 5"/>
          <p:cNvSpPr/>
          <p:nvPr userDrawn="1"/>
        </p:nvSpPr>
        <p:spPr>
          <a:xfrm>
            <a:off x="0" y="6750050"/>
            <a:ext cx="9144000" cy="10795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endParaRPr lang="fr-FR" altLang="fr-FR">
              <a:solidFill>
                <a:srgbClr val="FFFFFF"/>
              </a:solidFill>
              <a:cs typeface="Arial" pitchFamily="34" charset="0"/>
            </a:endParaRPr>
          </a:p>
        </p:txBody>
      </p:sp>
      <p:pic>
        <p:nvPicPr>
          <p:cNvPr id="7" name="Image 13" descr="TOTAL_bandeau_01_haut_RGB.png"/>
          <p:cNvPicPr>
            <a:picLocks noChangeAspect="1"/>
          </p:cNvPicPr>
          <p:nvPr userDrawn="1"/>
        </p:nvPicPr>
        <p:blipFill>
          <a:blip r:embed="rId2"/>
          <a:srcRect/>
          <a:stretch>
            <a:fillRect/>
          </a:stretch>
        </p:blipFill>
        <p:spPr bwMode="auto">
          <a:xfrm>
            <a:off x="0" y="374650"/>
            <a:ext cx="5978525" cy="846138"/>
          </a:xfrm>
          <a:prstGeom prst="rect">
            <a:avLst/>
          </a:prstGeom>
          <a:noFill/>
          <a:ln w="9525">
            <a:noFill/>
            <a:miter lim="800000"/>
            <a:headEnd/>
            <a:tailEnd/>
          </a:ln>
        </p:spPr>
      </p:pic>
      <p:sp>
        <p:nvSpPr>
          <p:cNvPr id="5" name="Titre 4"/>
          <p:cNvSpPr>
            <a:spLocks noGrp="1"/>
          </p:cNvSpPr>
          <p:nvPr>
            <p:ph type="title"/>
          </p:nvPr>
        </p:nvSpPr>
        <p:spPr>
          <a:xfrm>
            <a:off x="1188000" y="2106000"/>
            <a:ext cx="7276629" cy="1487487"/>
          </a:xfrm>
        </p:spPr>
        <p:txBody>
          <a:bodyPr lIns="0" rIns="0" anchor="b"/>
          <a:lstStyle>
            <a:lvl1pPr>
              <a:defRPr sz="3200">
                <a:solidFill>
                  <a:schemeClr val="bg1"/>
                </a:solidFill>
              </a:defRPr>
            </a:lvl1pPr>
          </a:lstStyle>
          <a:p>
            <a:r>
              <a:rPr lang="fr-FR" noProof="0" smtClean="0"/>
              <a:t>Cliquez pour modifier le style du titre</a:t>
            </a:r>
            <a:endParaRPr lang="fr-FR" noProof="0" dirty="0"/>
          </a:p>
        </p:txBody>
      </p:sp>
      <p:sp>
        <p:nvSpPr>
          <p:cNvPr id="16" name="Espace réservé du texte 15"/>
          <p:cNvSpPr>
            <a:spLocks noGrp="1"/>
          </p:cNvSpPr>
          <p:nvPr>
            <p:ph type="body" sz="quarter" idx="10"/>
          </p:nvPr>
        </p:nvSpPr>
        <p:spPr>
          <a:xfrm>
            <a:off x="1188000" y="3639600"/>
            <a:ext cx="7276629" cy="1778000"/>
          </a:xfrm>
        </p:spPr>
        <p:txBody>
          <a:bodyPr lIns="0" rIns="0">
            <a:noAutofit/>
          </a:bodyPr>
          <a:lstStyle>
            <a:lvl1pPr marL="0" indent="0">
              <a:buNone/>
              <a:defRPr>
                <a:solidFill>
                  <a:schemeClr val="bg1"/>
                </a:solidFill>
              </a:defRPr>
            </a:lvl1pPr>
          </a:lstStyle>
          <a:p>
            <a:pPr lvl="0"/>
            <a:r>
              <a:rPr lang="fr-FR" noProof="0" smtClean="0"/>
              <a:t>Cliquez pour modifier les styles du texte du masque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ans contenu">
    <p:spTree>
      <p:nvGrpSpPr>
        <p:cNvPr id="1" name=""/>
        <p:cNvGrpSpPr/>
        <p:nvPr/>
      </p:nvGrpSpPr>
      <p:grpSpPr>
        <a:xfrm>
          <a:off x="0" y="0"/>
          <a:ext cx="0" cy="0"/>
          <a:chOff x="0" y="0"/>
          <a:chExt cx="0" cy="0"/>
        </a:xfrm>
      </p:grpSpPr>
      <p:sp>
        <p:nvSpPr>
          <p:cNvPr id="2" name="Espace réservé du pied de page 2"/>
          <p:cNvSpPr>
            <a:spLocks noGrp="1"/>
          </p:cNvSpPr>
          <p:nvPr>
            <p:ph type="ftr" sz="quarter" idx="10"/>
          </p:nvPr>
        </p:nvSpPr>
        <p:spPr/>
        <p:txBody>
          <a:bodyPr/>
          <a:lstStyle>
            <a:lvl1pPr>
              <a:defRPr smtClean="0">
                <a:solidFill>
                  <a:schemeClr val="tx1"/>
                </a:solidFill>
              </a:defRPr>
            </a:lvl1pPr>
          </a:lstStyle>
          <a:p>
            <a:pPr>
              <a:defRPr/>
            </a:pPr>
            <a:r>
              <a:rPr lang="fr-FR" altLang="fr-FR"/>
              <a:t>Kit intégration H3SE - TCG 1.2 – Valeur sécurité – V1</a:t>
            </a:r>
          </a:p>
        </p:txBody>
      </p:sp>
      <p:sp>
        <p:nvSpPr>
          <p:cNvPr id="3" name="Espace réservé du numéro de diapositive 3"/>
          <p:cNvSpPr>
            <a:spLocks noGrp="1"/>
          </p:cNvSpPr>
          <p:nvPr>
            <p:ph type="sldNum" sz="quarter" idx="11"/>
          </p:nvPr>
        </p:nvSpPr>
        <p:spPr/>
        <p:txBody>
          <a:bodyPr/>
          <a:lstStyle>
            <a:lvl1pPr>
              <a:defRPr/>
            </a:lvl1pPr>
          </a:lstStyle>
          <a:p>
            <a:fld id="{6309BF9C-7364-4F86-B5F8-06F736212936}" type="slidenum">
              <a:rPr lang="fr-FR" altLang="fr-FR"/>
              <a:pPr/>
              <a:t>‹N°›</a:t>
            </a:fld>
            <a:endParaRPr lang="fr-FR" alt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noProof="0" smtClean="0"/>
              <a:t>Cliquez pour modifier le style du titre</a:t>
            </a:r>
            <a:endParaRPr lang="fr-FR" noProof="0" dirty="0"/>
          </a:p>
        </p:txBody>
      </p:sp>
      <p:sp>
        <p:nvSpPr>
          <p:cNvPr id="6" name="Espace réservé du texte 5"/>
          <p:cNvSpPr>
            <a:spLocks noGrp="1"/>
          </p:cNvSpPr>
          <p:nvPr>
            <p:ph type="body" sz="quarter" idx="12"/>
          </p:nvPr>
        </p:nvSpPr>
        <p:spPr>
          <a:xfrm>
            <a:off x="457200" y="1125538"/>
            <a:ext cx="8218800" cy="5040311"/>
          </a:xfrm>
        </p:spPr>
        <p:txBody>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p:txBody>
      </p:sp>
      <p:sp>
        <p:nvSpPr>
          <p:cNvPr id="4" name="Espace réservé du pied de page 2"/>
          <p:cNvSpPr>
            <a:spLocks noGrp="1"/>
          </p:cNvSpPr>
          <p:nvPr>
            <p:ph type="ftr" sz="quarter" idx="13"/>
          </p:nvPr>
        </p:nvSpPr>
        <p:spPr/>
        <p:txBody>
          <a:bodyPr/>
          <a:lstStyle>
            <a:lvl1pPr>
              <a:defRPr smtClean="0">
                <a:solidFill>
                  <a:schemeClr val="tx1"/>
                </a:solidFill>
              </a:defRPr>
            </a:lvl1pPr>
          </a:lstStyle>
          <a:p>
            <a:pPr>
              <a:defRPr/>
            </a:pPr>
            <a:r>
              <a:rPr lang="fr-FR" altLang="fr-FR"/>
              <a:t>Kit intégration H3SE - TCG 1.2 – Valeur sécurité – V1</a:t>
            </a:r>
          </a:p>
        </p:txBody>
      </p:sp>
      <p:sp>
        <p:nvSpPr>
          <p:cNvPr id="5" name="Espace réservé du numéro de diapositive 3"/>
          <p:cNvSpPr>
            <a:spLocks noGrp="1"/>
          </p:cNvSpPr>
          <p:nvPr>
            <p:ph type="sldNum" sz="quarter" idx="14"/>
          </p:nvPr>
        </p:nvSpPr>
        <p:spPr/>
        <p:txBody>
          <a:bodyPr/>
          <a:lstStyle>
            <a:lvl1pPr>
              <a:defRPr/>
            </a:lvl1pPr>
          </a:lstStyle>
          <a:p>
            <a:fld id="{FA046D84-52B8-49B6-B712-356EB9B153AE}" type="slidenum">
              <a:rPr lang="fr-FR" altLang="fr-FR"/>
              <a:pPr/>
              <a:t>‹N°›</a:t>
            </a:fld>
            <a:endParaRPr lang="fr-FR" alt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e de section">
    <p:spTree>
      <p:nvGrpSpPr>
        <p:cNvPr id="1" name=""/>
        <p:cNvGrpSpPr/>
        <p:nvPr/>
      </p:nvGrpSpPr>
      <p:grpSpPr>
        <a:xfrm>
          <a:off x="0" y="0"/>
          <a:ext cx="0" cy="0"/>
          <a:chOff x="0" y="0"/>
          <a:chExt cx="0" cy="0"/>
        </a:xfrm>
      </p:grpSpPr>
      <p:sp>
        <p:nvSpPr>
          <p:cNvPr id="3" name="Rectangle 2"/>
          <p:cNvSpPr/>
          <p:nvPr userDrawn="1"/>
        </p:nvSpPr>
        <p:spPr>
          <a:xfrm>
            <a:off x="8928100" y="0"/>
            <a:ext cx="215900" cy="6858000"/>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endParaRPr lang="fr-FR" altLang="fr-FR">
              <a:solidFill>
                <a:srgbClr val="FFFFFF"/>
              </a:solidFill>
              <a:latin typeface="Helvetica" pitchFamily="34" charset="0"/>
              <a:cs typeface="Helvetica" pitchFamily="34" charset="0"/>
            </a:endParaRPr>
          </a:p>
        </p:txBody>
      </p:sp>
      <p:sp>
        <p:nvSpPr>
          <p:cNvPr id="2" name="Titre 1"/>
          <p:cNvSpPr>
            <a:spLocks noGrp="1"/>
          </p:cNvSpPr>
          <p:nvPr>
            <p:ph type="title"/>
          </p:nvPr>
        </p:nvSpPr>
        <p:spPr>
          <a:xfrm>
            <a:off x="722313" y="2493952"/>
            <a:ext cx="7772400" cy="1362075"/>
          </a:xfrm>
        </p:spPr>
        <p:txBody>
          <a:bodyPr anchor="ctr"/>
          <a:lstStyle>
            <a:lvl1pPr algn="l">
              <a:defRPr sz="3200" b="1" cap="all">
                <a:solidFill>
                  <a:schemeClr val="accent3">
                    <a:lumMod val="75000"/>
                  </a:schemeClr>
                </a:solidFill>
              </a:defRPr>
            </a:lvl1pPr>
          </a:lstStyle>
          <a:p>
            <a:r>
              <a:rPr lang="fr-FR" noProof="0" smtClean="0"/>
              <a:t>Cliquez pour modifier le style du titre</a:t>
            </a:r>
            <a:endParaRPr lang="fr-FR" noProof="0" dirty="0"/>
          </a:p>
        </p:txBody>
      </p:sp>
      <p:sp>
        <p:nvSpPr>
          <p:cNvPr id="4" name="Espace réservé du pied de page 4"/>
          <p:cNvSpPr>
            <a:spLocks noGrp="1"/>
          </p:cNvSpPr>
          <p:nvPr>
            <p:ph type="ftr" sz="quarter" idx="10"/>
          </p:nvPr>
        </p:nvSpPr>
        <p:spPr/>
        <p:txBody>
          <a:bodyPr/>
          <a:lstStyle>
            <a:lvl1pPr>
              <a:defRPr smtClean="0">
                <a:solidFill>
                  <a:schemeClr val="tx1"/>
                </a:solidFill>
              </a:defRPr>
            </a:lvl1pPr>
          </a:lstStyle>
          <a:p>
            <a:pPr>
              <a:defRPr/>
            </a:pPr>
            <a:r>
              <a:rPr lang="fr-FR" altLang="fr-FR"/>
              <a:t>Kit intégration H3SE - TCG 1.2 – Valeur sécurité – V1</a:t>
            </a:r>
          </a:p>
        </p:txBody>
      </p:sp>
      <p:sp>
        <p:nvSpPr>
          <p:cNvPr id="5" name="Espace réservé du numéro de diapositive 5"/>
          <p:cNvSpPr>
            <a:spLocks noGrp="1"/>
          </p:cNvSpPr>
          <p:nvPr>
            <p:ph type="sldNum" sz="quarter" idx="11"/>
          </p:nvPr>
        </p:nvSpPr>
        <p:spPr/>
        <p:txBody>
          <a:bodyPr/>
          <a:lstStyle>
            <a:lvl1pPr>
              <a:defRPr/>
            </a:lvl1pPr>
          </a:lstStyle>
          <a:p>
            <a:fld id="{183ACCC6-B8A7-4800-B03C-410ABB1BF657}" type="slidenum">
              <a:rPr lang="fr-FR" altLang="fr-FR"/>
              <a:pPr/>
              <a:t>‹N°›</a:t>
            </a:fld>
            <a:endParaRPr lang="fr-FR" alt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chemeClr val="accent3">
                    <a:lumMod val="75000"/>
                  </a:schemeClr>
                </a:solidFill>
              </a:defRPr>
            </a:lvl1pPr>
          </a:lstStyle>
          <a:p>
            <a:r>
              <a:rPr lang="fr-FR" noProof="0" smtClean="0"/>
              <a:t>Cliquez pour modifier le style du titre</a:t>
            </a:r>
            <a:endParaRPr lang="fr-FR" noProof="0" dirty="0"/>
          </a:p>
        </p:txBody>
      </p:sp>
      <p:sp>
        <p:nvSpPr>
          <p:cNvPr id="3" name="Espace réservé du contenu 2"/>
          <p:cNvSpPr>
            <a:spLocks noGrp="1"/>
          </p:cNvSpPr>
          <p:nvPr>
            <p:ph sz="half" idx="1"/>
          </p:nvPr>
        </p:nvSpPr>
        <p:spPr>
          <a:xfrm>
            <a:off x="457200" y="1125538"/>
            <a:ext cx="4038600" cy="5000625"/>
          </a:xfrm>
          <a:prstGeom prst="rect">
            <a:avLst/>
          </a:prstGeom>
        </p:spPr>
        <p:txBody>
          <a:bodyPr/>
          <a:lstStyle>
            <a:lvl1pPr>
              <a:defRPr sz="1600"/>
            </a:lvl1pPr>
            <a:lvl2pPr>
              <a:defRPr sz="1400"/>
            </a:lvl2pPr>
            <a:lvl3pPr>
              <a:defRPr sz="1200"/>
            </a:lvl3pPr>
            <a:lvl4pPr marL="1080000" indent="-180000">
              <a:defRPr sz="1200"/>
            </a:lvl4pPr>
            <a:lvl5pPr>
              <a:defRPr sz="1800"/>
            </a:lvl5pPr>
            <a:lvl6pPr>
              <a:defRPr sz="1800"/>
            </a:lvl6pPr>
            <a:lvl7pPr>
              <a:defRPr sz="1800"/>
            </a:lvl7pPr>
            <a:lvl8pPr>
              <a:defRPr sz="1800"/>
            </a:lvl8pPr>
            <a:lvl9pPr>
              <a:defRPr sz="1800"/>
            </a:lvl9p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p:txBody>
      </p:sp>
      <p:sp>
        <p:nvSpPr>
          <p:cNvPr id="4" name="Espace réservé du contenu 3"/>
          <p:cNvSpPr>
            <a:spLocks noGrp="1"/>
          </p:cNvSpPr>
          <p:nvPr>
            <p:ph sz="half" idx="2"/>
          </p:nvPr>
        </p:nvSpPr>
        <p:spPr>
          <a:xfrm>
            <a:off x="4648200" y="1125538"/>
            <a:ext cx="4038600" cy="5000625"/>
          </a:xfrm>
          <a:prstGeom prst="rect">
            <a:avLst/>
          </a:prstGeom>
        </p:spPr>
        <p:txBody>
          <a:bodyPr/>
          <a:lstStyle>
            <a:lvl1pPr>
              <a:defRPr sz="1600"/>
            </a:lvl1pPr>
            <a:lvl2pPr>
              <a:defRPr sz="1400"/>
            </a:lvl2pPr>
            <a:lvl3pPr>
              <a:defRPr sz="1200"/>
            </a:lvl3pPr>
            <a:lvl4pPr>
              <a:defRPr sz="1200"/>
            </a:lvl4pPr>
            <a:lvl5pPr>
              <a:defRPr sz="1800"/>
            </a:lvl5pPr>
            <a:lvl6pPr>
              <a:defRPr sz="1800"/>
            </a:lvl6pPr>
            <a:lvl7pPr>
              <a:defRPr sz="1800"/>
            </a:lvl7pPr>
            <a:lvl8pPr>
              <a:defRPr sz="1800"/>
            </a:lvl8pPr>
            <a:lvl9pPr>
              <a:defRPr sz="1800"/>
            </a:lvl9p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p:txBody>
      </p:sp>
      <p:sp>
        <p:nvSpPr>
          <p:cNvPr id="5" name="Espace réservé du pied de page 5"/>
          <p:cNvSpPr>
            <a:spLocks noGrp="1"/>
          </p:cNvSpPr>
          <p:nvPr>
            <p:ph type="ftr" sz="quarter" idx="10"/>
          </p:nvPr>
        </p:nvSpPr>
        <p:spPr/>
        <p:txBody>
          <a:bodyPr/>
          <a:lstStyle>
            <a:lvl1pPr>
              <a:defRPr smtClean="0">
                <a:solidFill>
                  <a:schemeClr val="tx1"/>
                </a:solidFill>
              </a:defRPr>
            </a:lvl1pPr>
          </a:lstStyle>
          <a:p>
            <a:pPr>
              <a:defRPr/>
            </a:pPr>
            <a:r>
              <a:rPr lang="fr-FR" altLang="fr-FR"/>
              <a:t>Kit intégration H3SE - TCG 1.2 – Valeur sécurité – V1</a:t>
            </a:r>
          </a:p>
        </p:txBody>
      </p:sp>
      <p:sp>
        <p:nvSpPr>
          <p:cNvPr id="6" name="Espace réservé du numéro de diapositive 6"/>
          <p:cNvSpPr>
            <a:spLocks noGrp="1"/>
          </p:cNvSpPr>
          <p:nvPr>
            <p:ph type="sldNum" sz="quarter" idx="11"/>
          </p:nvPr>
        </p:nvSpPr>
        <p:spPr/>
        <p:txBody>
          <a:bodyPr/>
          <a:lstStyle>
            <a:lvl1pPr>
              <a:defRPr/>
            </a:lvl1pPr>
          </a:lstStyle>
          <a:p>
            <a:fld id="{6FEC8856-1BF5-4CB1-8DB1-DB1CFC97D1B2}" type="slidenum">
              <a:rPr lang="fr-FR" altLang="fr-FR"/>
              <a:pPr/>
              <a:t>‹N°›</a:t>
            </a:fld>
            <a:endParaRPr lang="fr-FR" alt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raphique barre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chemeClr val="accent3">
                    <a:lumMod val="75000"/>
                  </a:schemeClr>
                </a:solidFill>
              </a:defRPr>
            </a:lvl1pPr>
          </a:lstStyle>
          <a:p>
            <a:r>
              <a:rPr lang="fr-FR" smtClean="0"/>
              <a:t>Cliquez pour modifier le style du titre</a:t>
            </a:r>
            <a:endParaRPr lang="fr-FR" dirty="0"/>
          </a:p>
        </p:txBody>
      </p:sp>
      <p:sp>
        <p:nvSpPr>
          <p:cNvPr id="3" name="Espace réservé du contenu 2"/>
          <p:cNvSpPr>
            <a:spLocks noGrp="1"/>
          </p:cNvSpPr>
          <p:nvPr>
            <p:ph idx="1"/>
          </p:nvPr>
        </p:nvSpPr>
        <p:spPr>
          <a:xfrm>
            <a:off x="457200" y="1695600"/>
            <a:ext cx="8218800" cy="4284000"/>
          </a:xfrm>
          <a:prstGeom prst="rect">
            <a:avLst/>
          </a:prstGeom>
        </p:spPr>
        <p:txBody>
          <a:bodyPr/>
          <a:lstStyle>
            <a:lvl1pPr>
              <a:defRPr/>
            </a:lvl1pPr>
          </a:lstStyle>
          <a:p>
            <a:pPr lvl="0"/>
            <a:r>
              <a:rPr lang="fr-FR" smtClean="0"/>
              <a:t>Cliquez pour modifier les styles du texte du masque</a:t>
            </a:r>
          </a:p>
        </p:txBody>
      </p:sp>
      <p:sp>
        <p:nvSpPr>
          <p:cNvPr id="7" name="Espace réservé du texte 7"/>
          <p:cNvSpPr>
            <a:spLocks noGrp="1"/>
          </p:cNvSpPr>
          <p:nvPr>
            <p:ph type="body" sz="quarter" idx="13"/>
          </p:nvPr>
        </p:nvSpPr>
        <p:spPr>
          <a:xfrm>
            <a:off x="2267744" y="1418400"/>
            <a:ext cx="4608512" cy="338554"/>
          </a:xfrm>
        </p:spPr>
        <p:txBody>
          <a:bodyPr anchorCtr="1">
            <a:spAutoFit/>
          </a:bodyPr>
          <a:lstStyle>
            <a:lvl1pPr algn="ctr">
              <a:buNone/>
              <a:defRPr sz="1600"/>
            </a:lvl1pPr>
          </a:lstStyle>
          <a:p>
            <a:pPr lvl="0"/>
            <a:r>
              <a:rPr lang="fr-FR" smtClean="0"/>
              <a:t>Cliquez pour modifier les styles du texte du masque</a:t>
            </a:r>
          </a:p>
        </p:txBody>
      </p:sp>
      <p:sp>
        <p:nvSpPr>
          <p:cNvPr id="8" name="Espace réservé du texte 8"/>
          <p:cNvSpPr>
            <a:spLocks noGrp="1"/>
          </p:cNvSpPr>
          <p:nvPr>
            <p:ph type="body" sz="quarter" idx="14"/>
          </p:nvPr>
        </p:nvSpPr>
        <p:spPr>
          <a:xfrm>
            <a:off x="457200" y="6021388"/>
            <a:ext cx="3178175" cy="215900"/>
          </a:xfrm>
        </p:spPr>
        <p:txBody>
          <a:bodyPr lIns="0">
            <a:noAutofit/>
          </a:bodyPr>
          <a:lstStyle>
            <a:lvl1pPr marL="0" indent="0">
              <a:buFont typeface="Arial" pitchFamily="34" charset="0"/>
              <a:buNone/>
              <a:defRPr sz="900"/>
            </a:lvl1pPr>
            <a:lvl2pPr marL="0" indent="0">
              <a:buNone/>
              <a:defRPr/>
            </a:lvl2pPr>
            <a:lvl3pPr>
              <a:buNone/>
              <a:defRPr/>
            </a:lvl3pPr>
            <a:lvl4pPr>
              <a:buNone/>
              <a:defRPr/>
            </a:lvl4pPr>
            <a:lvl5pPr>
              <a:buFont typeface="Arial" pitchFamily="34" charset="0"/>
              <a:buNone/>
              <a:defRPr/>
            </a:lvl5pPr>
          </a:lstStyle>
          <a:p>
            <a:pPr lvl="0"/>
            <a:r>
              <a:rPr lang="fr-FR" smtClean="0"/>
              <a:t>Cliquez pour modifier les styles du texte du masque</a:t>
            </a:r>
          </a:p>
        </p:txBody>
      </p:sp>
      <p:sp>
        <p:nvSpPr>
          <p:cNvPr id="6" name="Espace réservé du pied de page 4"/>
          <p:cNvSpPr>
            <a:spLocks noGrp="1"/>
          </p:cNvSpPr>
          <p:nvPr>
            <p:ph type="ftr" sz="quarter" idx="15"/>
          </p:nvPr>
        </p:nvSpPr>
        <p:spPr/>
        <p:txBody>
          <a:bodyPr/>
          <a:lstStyle>
            <a:lvl1pPr>
              <a:defRPr smtClean="0">
                <a:solidFill>
                  <a:schemeClr val="tx1"/>
                </a:solidFill>
              </a:defRPr>
            </a:lvl1pPr>
          </a:lstStyle>
          <a:p>
            <a:pPr>
              <a:defRPr/>
            </a:pPr>
            <a:r>
              <a:rPr lang="fr-FR" altLang="fr-FR"/>
              <a:t>Kit intégration H3SE - TCG 1.2 – Valeur sécurité – V1</a:t>
            </a:r>
          </a:p>
        </p:txBody>
      </p:sp>
      <p:sp>
        <p:nvSpPr>
          <p:cNvPr id="9" name="Espace réservé du numéro de diapositive 5"/>
          <p:cNvSpPr>
            <a:spLocks noGrp="1"/>
          </p:cNvSpPr>
          <p:nvPr>
            <p:ph type="sldNum" sz="quarter" idx="16"/>
          </p:nvPr>
        </p:nvSpPr>
        <p:spPr/>
        <p:txBody>
          <a:bodyPr/>
          <a:lstStyle>
            <a:lvl1pPr>
              <a:defRPr/>
            </a:lvl1pPr>
          </a:lstStyle>
          <a:p>
            <a:fld id="{69A4E61E-359D-4FB0-AA6C-31F658899314}" type="slidenum">
              <a:rPr lang="fr-FR" altLang="fr-FR"/>
              <a:pPr/>
              <a:t>‹N°›</a:t>
            </a:fld>
            <a:endParaRPr lang="fr-FR" alt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ux Graphiques barre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chemeClr val="accent3">
                    <a:lumMod val="75000"/>
                  </a:schemeClr>
                </a:solidFill>
              </a:defRPr>
            </a:lvl1pPr>
          </a:lstStyle>
          <a:p>
            <a:r>
              <a:rPr lang="fr-FR" smtClean="0"/>
              <a:t>Cliquez pour modifier le style du titre</a:t>
            </a:r>
            <a:endParaRPr lang="fr-FR" dirty="0"/>
          </a:p>
        </p:txBody>
      </p:sp>
      <p:sp>
        <p:nvSpPr>
          <p:cNvPr id="3" name="Espace réservé du contenu 2"/>
          <p:cNvSpPr>
            <a:spLocks noGrp="1"/>
          </p:cNvSpPr>
          <p:nvPr>
            <p:ph idx="1"/>
          </p:nvPr>
        </p:nvSpPr>
        <p:spPr>
          <a:xfrm>
            <a:off x="457200" y="972000"/>
            <a:ext cx="8218800" cy="2484000"/>
          </a:xfrm>
          <a:prstGeom prst="rect">
            <a:avLst/>
          </a:prstGeom>
        </p:spPr>
        <p:txBody>
          <a:bodyPr/>
          <a:lstStyle>
            <a:lvl1pPr>
              <a:defRPr/>
            </a:lvl1pPr>
          </a:lstStyle>
          <a:p>
            <a:pPr lvl="0"/>
            <a:r>
              <a:rPr lang="fr-FR" smtClean="0"/>
              <a:t>Cliquez pour modifier les styles du texte du masque</a:t>
            </a:r>
          </a:p>
        </p:txBody>
      </p:sp>
      <p:sp>
        <p:nvSpPr>
          <p:cNvPr id="8" name="Espace réservé du contenu 2"/>
          <p:cNvSpPr>
            <a:spLocks noGrp="1"/>
          </p:cNvSpPr>
          <p:nvPr>
            <p:ph idx="13"/>
          </p:nvPr>
        </p:nvSpPr>
        <p:spPr>
          <a:xfrm>
            <a:off x="457200" y="3510000"/>
            <a:ext cx="8218800" cy="2484000"/>
          </a:xfrm>
          <a:prstGeom prst="rect">
            <a:avLst/>
          </a:prstGeom>
        </p:spPr>
        <p:txBody>
          <a:bodyPr/>
          <a:lstStyle>
            <a:lvl1pPr>
              <a:defRPr/>
            </a:lvl1pPr>
          </a:lstStyle>
          <a:p>
            <a:pPr lvl="0"/>
            <a:r>
              <a:rPr lang="fr-FR" smtClean="0"/>
              <a:t>Cliquez pour modifier les styles du texte du masque</a:t>
            </a:r>
          </a:p>
        </p:txBody>
      </p:sp>
      <p:sp>
        <p:nvSpPr>
          <p:cNvPr id="7" name="Espace réservé du texte 8"/>
          <p:cNvSpPr>
            <a:spLocks noGrp="1"/>
          </p:cNvSpPr>
          <p:nvPr>
            <p:ph type="body" sz="quarter" idx="14"/>
          </p:nvPr>
        </p:nvSpPr>
        <p:spPr>
          <a:xfrm>
            <a:off x="457200" y="6021388"/>
            <a:ext cx="3178175" cy="215900"/>
          </a:xfrm>
        </p:spPr>
        <p:txBody>
          <a:bodyPr lIns="0">
            <a:noAutofit/>
          </a:bodyPr>
          <a:lstStyle>
            <a:lvl1pPr marL="0" indent="0">
              <a:buFont typeface="Arial" pitchFamily="34" charset="0"/>
              <a:buNone/>
              <a:defRPr sz="900"/>
            </a:lvl1pPr>
            <a:lvl2pPr marL="0" indent="0">
              <a:buNone/>
              <a:defRPr/>
            </a:lvl2pPr>
            <a:lvl3pPr>
              <a:buNone/>
              <a:defRPr/>
            </a:lvl3pPr>
            <a:lvl4pPr>
              <a:buNone/>
              <a:defRPr/>
            </a:lvl4pPr>
            <a:lvl5pPr>
              <a:buFont typeface="Arial" pitchFamily="34" charset="0"/>
              <a:buNone/>
              <a:defRPr/>
            </a:lvl5pPr>
          </a:lstStyle>
          <a:p>
            <a:pPr lvl="0"/>
            <a:r>
              <a:rPr lang="fr-FR" smtClean="0"/>
              <a:t>Cliquez pour modifier les styles du texte du masque</a:t>
            </a:r>
          </a:p>
        </p:txBody>
      </p:sp>
      <p:sp>
        <p:nvSpPr>
          <p:cNvPr id="6" name="Espace réservé du pied de page 4"/>
          <p:cNvSpPr>
            <a:spLocks noGrp="1"/>
          </p:cNvSpPr>
          <p:nvPr>
            <p:ph type="ftr" sz="quarter" idx="15"/>
          </p:nvPr>
        </p:nvSpPr>
        <p:spPr/>
        <p:txBody>
          <a:bodyPr/>
          <a:lstStyle>
            <a:lvl1pPr>
              <a:defRPr smtClean="0">
                <a:solidFill>
                  <a:schemeClr val="tx1"/>
                </a:solidFill>
              </a:defRPr>
            </a:lvl1pPr>
          </a:lstStyle>
          <a:p>
            <a:pPr>
              <a:defRPr/>
            </a:pPr>
            <a:r>
              <a:rPr lang="fr-FR" altLang="fr-FR"/>
              <a:t>Kit intégration H3SE - TCG 1.2 – Valeur sécurité – V1</a:t>
            </a:r>
          </a:p>
        </p:txBody>
      </p:sp>
      <p:sp>
        <p:nvSpPr>
          <p:cNvPr id="9" name="Espace réservé du numéro de diapositive 5"/>
          <p:cNvSpPr>
            <a:spLocks noGrp="1"/>
          </p:cNvSpPr>
          <p:nvPr>
            <p:ph type="sldNum" sz="quarter" idx="16"/>
          </p:nvPr>
        </p:nvSpPr>
        <p:spPr/>
        <p:txBody>
          <a:bodyPr/>
          <a:lstStyle>
            <a:lvl1pPr>
              <a:defRPr/>
            </a:lvl1pPr>
          </a:lstStyle>
          <a:p>
            <a:fld id="{DD25B52D-7AF9-4620-B59F-2F3F64B174D1}" type="slidenum">
              <a:rPr lang="fr-FR" altLang="fr-FR"/>
              <a:pPr/>
              <a:t>‹N°›</a:t>
            </a:fld>
            <a:endParaRPr lang="fr-FR" alt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aphique annea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chemeClr val="accent3">
                    <a:lumMod val="75000"/>
                  </a:schemeClr>
                </a:solidFill>
              </a:defRPr>
            </a:lvl1pPr>
          </a:lstStyle>
          <a:p>
            <a:r>
              <a:rPr lang="fr-FR" smtClean="0"/>
              <a:t>Cliquez pour modifier le style du titre</a:t>
            </a:r>
            <a:endParaRPr lang="fr-FR" dirty="0"/>
          </a:p>
        </p:txBody>
      </p:sp>
      <p:sp>
        <p:nvSpPr>
          <p:cNvPr id="3" name="Espace réservé du contenu 2"/>
          <p:cNvSpPr>
            <a:spLocks noGrp="1"/>
          </p:cNvSpPr>
          <p:nvPr>
            <p:ph idx="1"/>
          </p:nvPr>
        </p:nvSpPr>
        <p:spPr>
          <a:xfrm>
            <a:off x="457200" y="1767600"/>
            <a:ext cx="8218800" cy="4248000"/>
          </a:xfrm>
          <a:prstGeom prst="rect">
            <a:avLst/>
          </a:prstGeom>
        </p:spPr>
        <p:txBody>
          <a:bodyPr/>
          <a:lstStyle>
            <a:lvl1pPr>
              <a:defRPr/>
            </a:lvl1pPr>
          </a:lstStyle>
          <a:p>
            <a:pPr lvl="0"/>
            <a:r>
              <a:rPr lang="fr-FR" smtClean="0"/>
              <a:t>Cliquez pour modifier les styles du texte du masque</a:t>
            </a:r>
          </a:p>
        </p:txBody>
      </p:sp>
      <p:sp>
        <p:nvSpPr>
          <p:cNvPr id="8" name="Espace réservé du texte 7"/>
          <p:cNvSpPr>
            <a:spLocks noGrp="1"/>
          </p:cNvSpPr>
          <p:nvPr>
            <p:ph type="body" sz="quarter" idx="13"/>
          </p:nvPr>
        </p:nvSpPr>
        <p:spPr>
          <a:xfrm>
            <a:off x="2267744" y="1418400"/>
            <a:ext cx="4608512" cy="338554"/>
          </a:xfrm>
        </p:spPr>
        <p:txBody>
          <a:bodyPr anchorCtr="1">
            <a:spAutoFit/>
          </a:bodyPr>
          <a:lstStyle>
            <a:lvl1pPr algn="ctr">
              <a:buNone/>
              <a:defRPr sz="1600"/>
            </a:lvl1pPr>
          </a:lstStyle>
          <a:p>
            <a:pPr lvl="0"/>
            <a:r>
              <a:rPr lang="fr-FR" smtClean="0"/>
              <a:t>Cliquez pour modifier les styles du texte du masque</a:t>
            </a:r>
          </a:p>
        </p:txBody>
      </p:sp>
      <p:sp>
        <p:nvSpPr>
          <p:cNvPr id="7" name="Espace réservé du texte 8"/>
          <p:cNvSpPr>
            <a:spLocks noGrp="1"/>
          </p:cNvSpPr>
          <p:nvPr>
            <p:ph type="body" sz="quarter" idx="14"/>
          </p:nvPr>
        </p:nvSpPr>
        <p:spPr>
          <a:xfrm>
            <a:off x="457200" y="6021388"/>
            <a:ext cx="3178175" cy="215900"/>
          </a:xfrm>
        </p:spPr>
        <p:txBody>
          <a:bodyPr lIns="0">
            <a:noAutofit/>
          </a:bodyPr>
          <a:lstStyle>
            <a:lvl1pPr marL="0" indent="0">
              <a:buFont typeface="Arial" pitchFamily="34" charset="0"/>
              <a:buNone/>
              <a:defRPr sz="900"/>
            </a:lvl1pPr>
            <a:lvl2pPr marL="0" indent="0">
              <a:buNone/>
              <a:defRPr/>
            </a:lvl2pPr>
            <a:lvl3pPr>
              <a:buNone/>
              <a:defRPr/>
            </a:lvl3pPr>
            <a:lvl4pPr>
              <a:buNone/>
              <a:defRPr/>
            </a:lvl4pPr>
            <a:lvl5pPr>
              <a:buFont typeface="Arial" pitchFamily="34" charset="0"/>
              <a:buNone/>
              <a:defRPr/>
            </a:lvl5pPr>
          </a:lstStyle>
          <a:p>
            <a:pPr lvl="0"/>
            <a:r>
              <a:rPr lang="fr-FR" smtClean="0"/>
              <a:t>Cliquez pour modifier les styles du texte du masque</a:t>
            </a:r>
          </a:p>
        </p:txBody>
      </p:sp>
      <p:sp>
        <p:nvSpPr>
          <p:cNvPr id="6" name="Espace réservé du pied de page 4"/>
          <p:cNvSpPr>
            <a:spLocks noGrp="1"/>
          </p:cNvSpPr>
          <p:nvPr>
            <p:ph type="ftr" sz="quarter" idx="15"/>
          </p:nvPr>
        </p:nvSpPr>
        <p:spPr/>
        <p:txBody>
          <a:bodyPr/>
          <a:lstStyle>
            <a:lvl1pPr>
              <a:defRPr smtClean="0">
                <a:solidFill>
                  <a:schemeClr val="tx1"/>
                </a:solidFill>
              </a:defRPr>
            </a:lvl1pPr>
          </a:lstStyle>
          <a:p>
            <a:pPr>
              <a:defRPr/>
            </a:pPr>
            <a:r>
              <a:rPr lang="fr-FR" altLang="fr-FR"/>
              <a:t>Kit intégration H3SE - TCG 1.2 – Valeur sécurité – V1</a:t>
            </a:r>
          </a:p>
        </p:txBody>
      </p:sp>
      <p:sp>
        <p:nvSpPr>
          <p:cNvPr id="9" name="Espace réservé du numéro de diapositive 5"/>
          <p:cNvSpPr>
            <a:spLocks noGrp="1"/>
          </p:cNvSpPr>
          <p:nvPr>
            <p:ph type="sldNum" sz="quarter" idx="16"/>
          </p:nvPr>
        </p:nvSpPr>
        <p:spPr/>
        <p:txBody>
          <a:bodyPr/>
          <a:lstStyle>
            <a:lvl1pPr>
              <a:defRPr/>
            </a:lvl1pPr>
          </a:lstStyle>
          <a:p>
            <a:fld id="{2EAC9BCF-A594-40A4-94F4-BBF23A080319}" type="slidenum">
              <a:rPr lang="fr-FR" altLang="fr-FR"/>
              <a:pPr/>
              <a:t>‹N°›</a:t>
            </a:fld>
            <a:endParaRPr lang="fr-FR" alt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a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chemeClr val="accent3">
                    <a:lumMod val="75000"/>
                  </a:schemeClr>
                </a:solidFill>
              </a:defRPr>
            </a:lvl1pPr>
          </a:lstStyle>
          <a:p>
            <a:r>
              <a:rPr lang="fr-FR" smtClean="0"/>
              <a:t>Cliquez pour modifier le style du titre</a:t>
            </a:r>
            <a:endParaRPr lang="fr-FR" dirty="0"/>
          </a:p>
        </p:txBody>
      </p:sp>
      <p:sp>
        <p:nvSpPr>
          <p:cNvPr id="3" name="Espace réservé du contenu 2"/>
          <p:cNvSpPr>
            <a:spLocks noGrp="1"/>
          </p:cNvSpPr>
          <p:nvPr>
            <p:ph idx="1"/>
          </p:nvPr>
        </p:nvSpPr>
        <p:spPr>
          <a:xfrm>
            <a:off x="457200" y="1125538"/>
            <a:ext cx="8218488" cy="4896000"/>
          </a:xfrm>
          <a:prstGeom prst="rect">
            <a:avLst/>
          </a:prstGeom>
        </p:spPr>
        <p:txBody>
          <a:bodyPr/>
          <a:lstStyle>
            <a:lvl1pPr>
              <a:defRPr/>
            </a:lvl1pPr>
          </a:lstStyle>
          <a:p>
            <a:pPr lvl="0"/>
            <a:r>
              <a:rPr lang="fr-FR" smtClean="0"/>
              <a:t>Cliquez pour modifier les styles du texte du masque</a:t>
            </a:r>
          </a:p>
        </p:txBody>
      </p:sp>
      <p:sp>
        <p:nvSpPr>
          <p:cNvPr id="7" name="Espace réservé du texte 8"/>
          <p:cNvSpPr>
            <a:spLocks noGrp="1"/>
          </p:cNvSpPr>
          <p:nvPr>
            <p:ph type="body" sz="quarter" idx="14"/>
          </p:nvPr>
        </p:nvSpPr>
        <p:spPr>
          <a:xfrm>
            <a:off x="457200" y="6021388"/>
            <a:ext cx="3178175" cy="215900"/>
          </a:xfrm>
        </p:spPr>
        <p:txBody>
          <a:bodyPr lIns="0">
            <a:noAutofit/>
          </a:bodyPr>
          <a:lstStyle>
            <a:lvl1pPr marL="0" indent="0">
              <a:buFont typeface="Arial" pitchFamily="34" charset="0"/>
              <a:buNone/>
              <a:defRPr sz="900"/>
            </a:lvl1pPr>
            <a:lvl2pPr marL="0" indent="0">
              <a:buNone/>
              <a:defRPr/>
            </a:lvl2pPr>
            <a:lvl3pPr>
              <a:buNone/>
              <a:defRPr/>
            </a:lvl3pPr>
            <a:lvl4pPr>
              <a:buNone/>
              <a:defRPr/>
            </a:lvl4pPr>
            <a:lvl5pPr>
              <a:buFont typeface="Arial" pitchFamily="34" charset="0"/>
              <a:buNone/>
              <a:defRPr/>
            </a:lvl5pPr>
          </a:lstStyle>
          <a:p>
            <a:pPr lvl="0"/>
            <a:r>
              <a:rPr lang="fr-FR" smtClean="0"/>
              <a:t>Cliquez pour modifier les styles du texte du masque</a:t>
            </a:r>
          </a:p>
        </p:txBody>
      </p:sp>
      <p:sp>
        <p:nvSpPr>
          <p:cNvPr id="5" name="Espace réservé du pied de page 4"/>
          <p:cNvSpPr>
            <a:spLocks noGrp="1"/>
          </p:cNvSpPr>
          <p:nvPr>
            <p:ph type="ftr" sz="quarter" idx="15"/>
          </p:nvPr>
        </p:nvSpPr>
        <p:spPr/>
        <p:txBody>
          <a:bodyPr/>
          <a:lstStyle>
            <a:lvl1pPr>
              <a:defRPr smtClean="0">
                <a:solidFill>
                  <a:schemeClr val="tx1"/>
                </a:solidFill>
              </a:defRPr>
            </a:lvl1pPr>
          </a:lstStyle>
          <a:p>
            <a:pPr>
              <a:defRPr/>
            </a:pPr>
            <a:r>
              <a:rPr lang="fr-FR" altLang="fr-FR"/>
              <a:t>Kit intégration H3SE - TCG 1.2 – Valeur sécurité – V1</a:t>
            </a:r>
          </a:p>
        </p:txBody>
      </p:sp>
      <p:sp>
        <p:nvSpPr>
          <p:cNvPr id="6" name="Espace réservé du numéro de diapositive 5"/>
          <p:cNvSpPr>
            <a:spLocks noGrp="1"/>
          </p:cNvSpPr>
          <p:nvPr>
            <p:ph type="sldNum" sz="quarter" idx="16"/>
          </p:nvPr>
        </p:nvSpPr>
        <p:spPr/>
        <p:txBody>
          <a:bodyPr/>
          <a:lstStyle>
            <a:lvl1pPr>
              <a:defRPr/>
            </a:lvl1pPr>
          </a:lstStyle>
          <a:p>
            <a:fld id="{26D772A1-5C77-49F3-9B20-A90E86415166}" type="slidenum">
              <a:rPr lang="fr-FR" altLang="fr-FR"/>
              <a:pPr/>
              <a:t>‹N°›</a:t>
            </a:fld>
            <a:endParaRPr lang="fr-FR" alt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chemeClr val="accent3">
                    <a:lumMod val="75000"/>
                  </a:schemeClr>
                </a:solidFill>
              </a:defRPr>
            </a:lvl1pPr>
          </a:lstStyle>
          <a:p>
            <a:r>
              <a:rPr lang="fr-FR" noProof="0" smtClean="0"/>
              <a:t>Cliquez pour modifier le style du titre</a:t>
            </a:r>
            <a:endParaRPr lang="fr-FR" noProof="0" dirty="0"/>
          </a:p>
        </p:txBody>
      </p:sp>
      <p:sp>
        <p:nvSpPr>
          <p:cNvPr id="3" name="Espace réservé du pied de page 4"/>
          <p:cNvSpPr>
            <a:spLocks noGrp="1"/>
          </p:cNvSpPr>
          <p:nvPr>
            <p:ph type="ftr" sz="quarter" idx="10"/>
          </p:nvPr>
        </p:nvSpPr>
        <p:spPr/>
        <p:txBody>
          <a:bodyPr/>
          <a:lstStyle>
            <a:lvl1pPr>
              <a:defRPr smtClean="0">
                <a:solidFill>
                  <a:schemeClr val="tx1"/>
                </a:solidFill>
              </a:defRPr>
            </a:lvl1pPr>
          </a:lstStyle>
          <a:p>
            <a:pPr>
              <a:defRPr/>
            </a:pPr>
            <a:r>
              <a:rPr lang="fr-FR" altLang="fr-FR"/>
              <a:t>Kit intégration H3SE - TCG 1.2 – Valeur sécurité – V1</a:t>
            </a:r>
          </a:p>
        </p:txBody>
      </p:sp>
      <p:sp>
        <p:nvSpPr>
          <p:cNvPr id="4" name="Espace réservé du numéro de diapositive 5"/>
          <p:cNvSpPr>
            <a:spLocks noGrp="1"/>
          </p:cNvSpPr>
          <p:nvPr>
            <p:ph type="sldNum" sz="quarter" idx="11"/>
          </p:nvPr>
        </p:nvSpPr>
        <p:spPr/>
        <p:txBody>
          <a:bodyPr/>
          <a:lstStyle>
            <a:lvl1pPr>
              <a:defRPr/>
            </a:lvl1pPr>
          </a:lstStyle>
          <a:p>
            <a:fld id="{367448EA-38F3-4BD5-A9F5-D5C78D450507}" type="slidenum">
              <a:rPr lang="fr-FR" altLang="fr-FR"/>
              <a:pPr/>
              <a:t>‹N°›</a:t>
            </a:fld>
            <a:endParaRPr lang="fr-FR" alt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18488" cy="635000"/>
          </a:xfrm>
          <a:prstGeom prst="rect">
            <a:avLst/>
          </a:prstGeom>
        </p:spPr>
        <p:txBody>
          <a:bodyPr vert="horz" lIns="91440" tIns="45720" rIns="91440" bIns="45720" rtlCol="0" anchor="t">
            <a:noAutofit/>
          </a:bodyPr>
          <a:lstStyle/>
          <a:p>
            <a:r>
              <a:rPr lang="fr-FR" noProof="0" dirty="0" smtClean="0"/>
              <a:t>Cliquez et modifiez le titre</a:t>
            </a:r>
            <a:endParaRPr lang="fr-FR" noProof="0" dirty="0"/>
          </a:p>
        </p:txBody>
      </p:sp>
      <p:sp>
        <p:nvSpPr>
          <p:cNvPr id="5" name="Espace réservé du pied de page 4"/>
          <p:cNvSpPr>
            <a:spLocks noGrp="1"/>
          </p:cNvSpPr>
          <p:nvPr>
            <p:ph type="ftr" sz="quarter" idx="3"/>
          </p:nvPr>
        </p:nvSpPr>
        <p:spPr>
          <a:xfrm>
            <a:off x="457200" y="6411913"/>
            <a:ext cx="5562600" cy="365125"/>
          </a:xfrm>
          <a:prstGeom prst="rect">
            <a:avLst/>
          </a:prstGeom>
        </p:spPr>
        <p:txBody>
          <a:bodyPr vert="horz" wrap="square" lIns="0" tIns="45720" rIns="91440" bIns="45720" numCol="1" anchor="ctr" anchorCtr="0" compatLnSpc="1">
            <a:prstTxWarp prst="textNoShape">
              <a:avLst/>
            </a:prstTxWarp>
          </a:bodyPr>
          <a:lstStyle>
            <a:lvl1pPr eaLnBrk="1" hangingPunct="1">
              <a:defRPr sz="900" smtClean="0">
                <a:solidFill>
                  <a:srgbClr val="000000"/>
                </a:solidFill>
                <a:latin typeface="Arial" charset="0"/>
                <a:ea typeface="Helvetica" charset="0"/>
                <a:cs typeface="Helvetica" charset="0"/>
              </a:defRPr>
            </a:lvl1pPr>
          </a:lstStyle>
          <a:p>
            <a:pPr>
              <a:defRPr/>
            </a:pPr>
            <a:r>
              <a:rPr lang="fr-FR" altLang="fr-FR"/>
              <a:t>Kit intégration H3SE - TCG 1.2 – Valeur sécurité – V1</a:t>
            </a:r>
          </a:p>
        </p:txBody>
      </p:sp>
      <p:sp>
        <p:nvSpPr>
          <p:cNvPr id="6" name="Espace réservé du numéro de diapositive 5"/>
          <p:cNvSpPr>
            <a:spLocks noGrp="1"/>
          </p:cNvSpPr>
          <p:nvPr>
            <p:ph type="sldNum" sz="quarter" idx="4"/>
          </p:nvPr>
        </p:nvSpPr>
        <p:spPr>
          <a:xfrm>
            <a:off x="6553200" y="6411913"/>
            <a:ext cx="725488"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cs typeface="Helvetica" pitchFamily="34" charset="0"/>
              </a:defRPr>
            </a:lvl1pPr>
          </a:lstStyle>
          <a:p>
            <a:fld id="{19D0687C-707E-433B-ABF2-DFFE0652D0D3}" type="slidenum">
              <a:rPr lang="fr-FR" altLang="fr-FR"/>
              <a:pPr/>
              <a:t>‹N°›</a:t>
            </a:fld>
            <a:endParaRPr lang="fr-FR" altLang="fr-FR"/>
          </a:p>
        </p:txBody>
      </p:sp>
      <p:sp>
        <p:nvSpPr>
          <p:cNvPr id="7" name="Rectangle 6"/>
          <p:cNvSpPr/>
          <p:nvPr/>
        </p:nvSpPr>
        <p:spPr>
          <a:xfrm>
            <a:off x="9031288" y="0"/>
            <a:ext cx="112712" cy="6858000"/>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endParaRPr lang="fr-FR" altLang="fr-FR">
              <a:solidFill>
                <a:srgbClr val="FFFFFF"/>
              </a:solidFill>
              <a:latin typeface="Helvetica" pitchFamily="34" charset="0"/>
              <a:cs typeface="Helvetica" pitchFamily="34" charset="0"/>
            </a:endParaRPr>
          </a:p>
        </p:txBody>
      </p:sp>
      <p:cxnSp>
        <p:nvCxnSpPr>
          <p:cNvPr id="9" name="Connecteur droit 8"/>
          <p:cNvCxnSpPr/>
          <p:nvPr/>
        </p:nvCxnSpPr>
        <p:spPr>
          <a:xfrm>
            <a:off x="457200" y="6311900"/>
            <a:ext cx="8686800" cy="1588"/>
          </a:xfrm>
          <a:prstGeom prst="line">
            <a:avLst/>
          </a:prstGeom>
          <a:ln w="9525" cap="flat" cmpd="sng" algn="ctr">
            <a:solidFill>
              <a:schemeClr val="accent3">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2" name="Connecteur droit 11"/>
          <p:cNvCxnSpPr>
            <a:cxnSpLocks noChangeShapeType="1"/>
          </p:cNvCxnSpPr>
          <p:nvPr/>
        </p:nvCxnSpPr>
        <p:spPr bwMode="auto">
          <a:xfrm rot="5400000">
            <a:off x="7335044" y="6595269"/>
            <a:ext cx="365125" cy="1587"/>
          </a:xfrm>
          <a:prstGeom prst="line">
            <a:avLst/>
          </a:prstGeom>
          <a:noFill/>
          <a:ln w="6350">
            <a:solidFill>
              <a:schemeClr val="tx1">
                <a:alpha val="70195"/>
              </a:schemeClr>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sp>
        <p:nvSpPr>
          <p:cNvPr id="1032" name="Espace réservé du texte 3"/>
          <p:cNvSpPr>
            <a:spLocks noGrp="1"/>
          </p:cNvSpPr>
          <p:nvPr>
            <p:ph type="body" idx="1"/>
          </p:nvPr>
        </p:nvSpPr>
        <p:spPr bwMode="auto">
          <a:xfrm>
            <a:off x="457200" y="1125538"/>
            <a:ext cx="8218488" cy="5000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ltLang="fr-FR" smtClean="0"/>
              <a:t>Modifiez les styles du texte du masque</a:t>
            </a:r>
          </a:p>
          <a:p>
            <a:pPr lvl="1"/>
            <a:r>
              <a:rPr lang="fr-FR" altLang="fr-FR" smtClean="0"/>
              <a:t>Deuxième niveau</a:t>
            </a:r>
          </a:p>
          <a:p>
            <a:pPr lvl="2"/>
            <a:r>
              <a:rPr lang="fr-FR" altLang="fr-FR" smtClean="0"/>
              <a:t>Troisième niveau</a:t>
            </a:r>
          </a:p>
          <a:p>
            <a:pPr lvl="3"/>
            <a:r>
              <a:rPr lang="fr-FR" altLang="fr-FR" smtClean="0"/>
              <a:t>Quatrième niveau</a:t>
            </a:r>
          </a:p>
        </p:txBody>
      </p:sp>
      <p:pic>
        <p:nvPicPr>
          <p:cNvPr id="1033" name="Image 10" descr="TOTAL_ADM.png"/>
          <p:cNvPicPr>
            <a:picLocks noChangeAspect="1"/>
          </p:cNvPicPr>
          <p:nvPr/>
        </p:nvPicPr>
        <p:blipFill>
          <a:blip r:embed="rId12"/>
          <a:srcRect/>
          <a:stretch>
            <a:fillRect/>
          </a:stretch>
        </p:blipFill>
        <p:spPr bwMode="auto">
          <a:xfrm>
            <a:off x="7685088" y="6375400"/>
            <a:ext cx="1008062" cy="40163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Lst>
  <p:hf hdr="0" dt="0"/>
  <p:txStyles>
    <p:titleStyle>
      <a:lvl1pPr algn="l" defTabSz="457200" rtl="0" eaLnBrk="0" fontAlgn="base" hangingPunct="0">
        <a:spcBef>
          <a:spcPct val="0"/>
        </a:spcBef>
        <a:spcAft>
          <a:spcPct val="0"/>
        </a:spcAft>
        <a:defRPr sz="2200" b="1" kern="1200" cap="all">
          <a:solidFill>
            <a:srgbClr val="A90025"/>
          </a:solidFill>
          <a:latin typeface="+mj-lt"/>
          <a:ea typeface="Arial" charset="0"/>
          <a:cs typeface="Arial"/>
        </a:defRPr>
      </a:lvl1pPr>
      <a:lvl2pPr algn="l" defTabSz="457200" rtl="0" eaLnBrk="0" fontAlgn="base" hangingPunct="0">
        <a:spcBef>
          <a:spcPct val="0"/>
        </a:spcBef>
        <a:spcAft>
          <a:spcPct val="0"/>
        </a:spcAft>
        <a:defRPr sz="2200" b="1">
          <a:solidFill>
            <a:srgbClr val="A90025"/>
          </a:solidFill>
          <a:latin typeface="Arial" charset="0"/>
          <a:ea typeface="Arial" charset="0"/>
          <a:cs typeface="Arial" charset="0"/>
        </a:defRPr>
      </a:lvl2pPr>
      <a:lvl3pPr algn="l" defTabSz="457200" rtl="0" eaLnBrk="0" fontAlgn="base" hangingPunct="0">
        <a:spcBef>
          <a:spcPct val="0"/>
        </a:spcBef>
        <a:spcAft>
          <a:spcPct val="0"/>
        </a:spcAft>
        <a:defRPr sz="2200" b="1">
          <a:solidFill>
            <a:srgbClr val="A90025"/>
          </a:solidFill>
          <a:latin typeface="Arial" charset="0"/>
          <a:ea typeface="Arial" charset="0"/>
          <a:cs typeface="Arial" charset="0"/>
        </a:defRPr>
      </a:lvl3pPr>
      <a:lvl4pPr algn="l" defTabSz="457200" rtl="0" eaLnBrk="0" fontAlgn="base" hangingPunct="0">
        <a:spcBef>
          <a:spcPct val="0"/>
        </a:spcBef>
        <a:spcAft>
          <a:spcPct val="0"/>
        </a:spcAft>
        <a:defRPr sz="2200" b="1">
          <a:solidFill>
            <a:srgbClr val="A90025"/>
          </a:solidFill>
          <a:latin typeface="Arial" charset="0"/>
          <a:ea typeface="Arial" charset="0"/>
          <a:cs typeface="Arial" charset="0"/>
        </a:defRPr>
      </a:lvl4pPr>
      <a:lvl5pPr algn="l" defTabSz="457200" rtl="0" eaLnBrk="0" fontAlgn="base" hangingPunct="0">
        <a:spcBef>
          <a:spcPct val="0"/>
        </a:spcBef>
        <a:spcAft>
          <a:spcPct val="0"/>
        </a:spcAft>
        <a:defRPr sz="2200" b="1">
          <a:solidFill>
            <a:srgbClr val="A90025"/>
          </a:solidFill>
          <a:latin typeface="Arial" charset="0"/>
          <a:ea typeface="Arial" charset="0"/>
          <a:cs typeface="Arial" charset="0"/>
        </a:defRPr>
      </a:lvl5pPr>
      <a:lvl6pPr marL="457200" algn="l" defTabSz="457200" rtl="0" fontAlgn="base">
        <a:spcBef>
          <a:spcPct val="0"/>
        </a:spcBef>
        <a:spcAft>
          <a:spcPct val="0"/>
        </a:spcAft>
        <a:defRPr sz="2200" b="1">
          <a:solidFill>
            <a:srgbClr val="A90025"/>
          </a:solidFill>
          <a:latin typeface="Arial" charset="0"/>
          <a:ea typeface="Arial" charset="0"/>
          <a:cs typeface="Arial" charset="0"/>
        </a:defRPr>
      </a:lvl6pPr>
      <a:lvl7pPr marL="914400" algn="l" defTabSz="457200" rtl="0" fontAlgn="base">
        <a:spcBef>
          <a:spcPct val="0"/>
        </a:spcBef>
        <a:spcAft>
          <a:spcPct val="0"/>
        </a:spcAft>
        <a:defRPr sz="2200" b="1">
          <a:solidFill>
            <a:srgbClr val="A90025"/>
          </a:solidFill>
          <a:latin typeface="Arial" charset="0"/>
          <a:ea typeface="Arial" charset="0"/>
          <a:cs typeface="Arial" charset="0"/>
        </a:defRPr>
      </a:lvl7pPr>
      <a:lvl8pPr marL="1371600" algn="l" defTabSz="457200" rtl="0" fontAlgn="base">
        <a:spcBef>
          <a:spcPct val="0"/>
        </a:spcBef>
        <a:spcAft>
          <a:spcPct val="0"/>
        </a:spcAft>
        <a:defRPr sz="2200" b="1">
          <a:solidFill>
            <a:srgbClr val="A90025"/>
          </a:solidFill>
          <a:latin typeface="Arial" charset="0"/>
          <a:ea typeface="Arial" charset="0"/>
          <a:cs typeface="Arial" charset="0"/>
        </a:defRPr>
      </a:lvl8pPr>
      <a:lvl9pPr marL="1828800" algn="l" defTabSz="457200" rtl="0" fontAlgn="base">
        <a:spcBef>
          <a:spcPct val="0"/>
        </a:spcBef>
        <a:spcAft>
          <a:spcPct val="0"/>
        </a:spcAft>
        <a:defRPr sz="2200" b="1">
          <a:solidFill>
            <a:srgbClr val="A90025"/>
          </a:solidFill>
          <a:latin typeface="Arial" charset="0"/>
          <a:ea typeface="Arial" charset="0"/>
          <a:cs typeface="Arial" charset="0"/>
        </a:defRPr>
      </a:lvl9pPr>
    </p:titleStyle>
    <p:bodyStyle>
      <a:lvl1pPr marL="285750" indent="-285750" algn="l" defTabSz="457200" rtl="0" eaLnBrk="0" fontAlgn="base" hangingPunct="0">
        <a:spcBef>
          <a:spcPts val="300"/>
        </a:spcBef>
        <a:spcAft>
          <a:spcPts val="300"/>
        </a:spcAft>
        <a:buClr>
          <a:srgbClr val="A90025"/>
        </a:buClr>
        <a:buSzPct val="120000"/>
        <a:buFont typeface="Lucida Grande"/>
        <a:buChar char="●"/>
        <a:defRPr sz="2000" kern="1200">
          <a:solidFill>
            <a:schemeClr val="tx1"/>
          </a:solidFill>
          <a:latin typeface="+mn-lt"/>
          <a:ea typeface="Arial" charset="0"/>
          <a:cs typeface="Arial"/>
        </a:defRPr>
      </a:lvl1pPr>
      <a:lvl2pPr marL="447675" indent="-180975" algn="l" defTabSz="533400" rtl="0" eaLnBrk="0" fontAlgn="base" hangingPunct="0">
        <a:spcBef>
          <a:spcPts val="300"/>
        </a:spcBef>
        <a:spcAft>
          <a:spcPts val="300"/>
        </a:spcAft>
        <a:buClr>
          <a:srgbClr val="A90025"/>
        </a:buClr>
        <a:buFont typeface="Lucida Grande"/>
        <a:buChar char="-"/>
        <a:defRPr kern="1200">
          <a:solidFill>
            <a:schemeClr val="tx1"/>
          </a:solidFill>
          <a:latin typeface="+mn-lt"/>
          <a:ea typeface="Arial" charset="0"/>
          <a:cs typeface="Arial"/>
        </a:defRPr>
      </a:lvl2pPr>
      <a:lvl3pPr marL="806450" indent="-180975" algn="l" defTabSz="457200" rtl="0" eaLnBrk="0" fontAlgn="base" hangingPunct="0">
        <a:spcBef>
          <a:spcPts val="300"/>
        </a:spcBef>
        <a:spcAft>
          <a:spcPts val="300"/>
        </a:spcAft>
        <a:buClr>
          <a:srgbClr val="A90025"/>
        </a:buClr>
        <a:buSzPct val="100000"/>
        <a:buFont typeface="Lucida Grande"/>
        <a:buChar char="•"/>
        <a:defRPr sz="1600" kern="1200">
          <a:solidFill>
            <a:schemeClr val="tx1"/>
          </a:solidFill>
          <a:latin typeface="+mn-lt"/>
          <a:ea typeface="Arial" charset="0"/>
          <a:cs typeface="Arial"/>
        </a:defRPr>
      </a:lvl3pPr>
      <a:lvl4pPr marL="1076325" indent="-171450" algn="l" defTabSz="457200" rtl="0" eaLnBrk="0" fontAlgn="base" hangingPunct="0">
        <a:spcBef>
          <a:spcPts val="300"/>
        </a:spcBef>
        <a:spcAft>
          <a:spcPts val="300"/>
        </a:spcAft>
        <a:buClr>
          <a:srgbClr val="A90025"/>
        </a:buClr>
        <a:buSzPct val="80000"/>
        <a:buFont typeface="Lucida Grande"/>
        <a:buChar char="-"/>
        <a:defRPr sz="1600" kern="1200">
          <a:solidFill>
            <a:schemeClr val="tx1"/>
          </a:solidFill>
          <a:latin typeface="+mn-lt"/>
          <a:ea typeface="Helvetica" charset="0"/>
          <a:cs typeface="Helvetica"/>
        </a:defRPr>
      </a:lvl4pPr>
      <a:lvl5pPr marL="1258888" indent="-180975" algn="l" defTabSz="352425" rtl="0" eaLnBrk="0" fontAlgn="base" hangingPunct="0">
        <a:spcBef>
          <a:spcPts val="300"/>
        </a:spcBef>
        <a:spcAft>
          <a:spcPts val="300"/>
        </a:spcAft>
        <a:buClr>
          <a:srgbClr val="800000"/>
        </a:buClr>
        <a:buSzPct val="100000"/>
        <a:buFont typeface="Lucida Grande"/>
        <a:defRPr sz="1600" kern="1200">
          <a:solidFill>
            <a:schemeClr val="tx1"/>
          </a:solidFill>
          <a:latin typeface="+mn-lt"/>
          <a:ea typeface="Helvetica" charset="0"/>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emf"/><Relationship Id="rId1" Type="http://schemas.openxmlformats.org/officeDocument/2006/relationships/slideLayout" Target="../slideLayouts/slideLayout2.xml"/><Relationship Id="rId5" Type="http://schemas.openxmlformats.org/officeDocument/2006/relationships/image" Target="../media/image10.emf"/><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ZoneTexte 1"/>
          <p:cNvSpPr txBox="1">
            <a:spLocks noChangeArrowheads="1"/>
          </p:cNvSpPr>
          <p:nvPr/>
        </p:nvSpPr>
        <p:spPr bwMode="auto">
          <a:xfrm>
            <a:off x="3200400" y="3276600"/>
            <a:ext cx="184150" cy="369888"/>
          </a:xfrm>
          <a:prstGeom prst="rect">
            <a:avLst/>
          </a:prstGeom>
          <a:noFill/>
          <a:ln w="9525">
            <a:noFill/>
            <a:miter lim="800000"/>
            <a:headEnd/>
            <a:tailEnd/>
          </a:ln>
        </p:spPr>
        <p:txBody>
          <a:bodyPr wrap="none">
            <a:spAutoFit/>
          </a:bodyPr>
          <a:lstStyle/>
          <a:p>
            <a:pPr eaLnBrk="1" hangingPunct="1" algn="l" rtl="0"/>
            <a:endParaRPr lang="zh-CN" altLang="fr-FR"/>
          </a:p>
        </p:txBody>
      </p:sp>
      <p:sp>
        <p:nvSpPr>
          <p:cNvPr id="3" name="Titre 2"/>
          <p:cNvSpPr>
            <a:spLocks noGrp="1"/>
          </p:cNvSpPr>
          <p:nvPr>
            <p:ph type="title"/>
          </p:nvPr>
        </p:nvSpPr>
        <p:spPr>
          <a:xfrm>
            <a:off x="1187450" y="2106613"/>
            <a:ext cx="7277100" cy="1487487"/>
          </a:xfrm>
        </p:spPr>
        <p:txBody>
          <a:bodyPr/>
          <a:lstStyle/>
          <a:p>
            <a:pPr eaLnBrk="1" fontAlgn="auto" hangingPunct="1" algn="l" rtl="0">
              <a:spcAft>
                <a:spcPts val="0"/>
              </a:spcAft>
              <a:defRPr/>
            </a:pPr>
            <a:r>
              <a:rPr b="1" i="0" u="none" baseline="0" lang="zh-CN">
                <a:ea typeface="+mj-ea"/>
              </a:rPr>
              <a:t>道达尔安全价值</a:t>
            </a:r>
            <a:endParaRPr lang="zh-CN" dirty="0">
              <a:ea typeface="+mj-ea"/>
            </a:endParaRPr>
          </a:p>
        </p:txBody>
      </p:sp>
      <p:sp>
        <p:nvSpPr>
          <p:cNvPr id="14339" name="Espace réservé du texte 5"/>
          <p:cNvSpPr>
            <a:spLocks noGrp="1"/>
          </p:cNvSpPr>
          <p:nvPr>
            <p:ph type="body" sz="quarter" idx="10"/>
          </p:nvPr>
        </p:nvSpPr>
        <p:spPr>
          <a:xfrm>
            <a:off x="1187450" y="3640138"/>
            <a:ext cx="7277100" cy="1778000"/>
          </a:xfrm>
        </p:spPr>
        <p:txBody>
          <a:bodyPr/>
          <a:lstStyle/>
          <a:p>
            <a:pPr eaLnBrk="1" hangingPunct="1" algn="l" rtl="0"/>
            <a:r>
              <a:rPr b="0" i="0" u="none" baseline="0" lang="zh-CN">
                <a:cs typeface="Arial" pitchFamily="34" charset="0"/>
              </a:rPr>
              <a:t>H3SE 入职培训</a:t>
            </a:r>
          </a:p>
          <a:p>
            <a:pPr eaLnBrk="1" hangingPunct="1" algn="l" rtl="0"/>
            <a:r>
              <a:rPr b="0" i="0" u="none" baseline="0" lang="zh-CN">
                <a:cs typeface="Arial" pitchFamily="34" charset="0"/>
              </a:rPr>
              <a:t>模块 TCG 1.2</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pPr eaLnBrk="1" fontAlgn="auto" hangingPunct="1" algn="l" rtl="0">
              <a:spcAft>
                <a:spcPts val="0"/>
              </a:spcAft>
              <a:defRPr/>
            </a:pPr>
            <a:r>
              <a:rPr b="1" i="0" u="none" baseline="0" lang="zh-CN">
                <a:solidFill>
                  <a:schemeClr val="accent3">
                    <a:lumMod val="75000"/>
                  </a:schemeClr>
                </a:solidFill>
              </a:rPr>
              <a:t>本模块目的</a:t>
            </a:r>
            <a:endParaRPr lang="zh-CN" dirty="0">
              <a:solidFill>
                <a:schemeClr val="accent3">
                  <a:lumMod val="75000"/>
                </a:schemeClr>
              </a:solidFill>
              <a:ea typeface="+mj-ea"/>
            </a:endParaRPr>
          </a:p>
        </p:txBody>
      </p:sp>
      <p:sp>
        <p:nvSpPr>
          <p:cNvPr id="15362" name="Espace réservé du pied de page 1"/>
          <p:cNvSpPr>
            <a:spLocks noGrp="1"/>
          </p:cNvSpPr>
          <p:nvPr>
            <p:ph type="ftr" sz="quarter" idx="13"/>
          </p:nvPr>
        </p:nvSpPr>
        <p:spPr bwMode="auto">
          <a:noFill/>
          <a:ln>
            <a:miter lim="800000"/>
            <a:headEnd/>
            <a:tailEnd/>
          </a:ln>
        </p:spPr>
        <p:txBody>
          <a:bodyPr/>
          <a:lstStyle/>
          <a:p>
            <a:pPr algn="l" rtl="0"/>
            <a:r>
              <a:rPr b="0" i="0" u="none" baseline="0" lang="zh-CN">
                <a:latin typeface="Arial" pitchFamily="34" charset="0"/>
                <a:cs typeface="Arial" pitchFamily="34" charset="0"/>
              </a:rPr>
              <a:t>H3SE 入职培训 - TCG 1.2 – 安全价值 – V2</a:t>
            </a:r>
            <a:endParaRPr lang="zh-CN" altLang="fr-FR" dirty="0">
              <a:latin typeface="Arial" pitchFamily="34" charset="0"/>
              <a:cs typeface="Arial" pitchFamily="34" charset="0"/>
            </a:endParaRPr>
          </a:p>
        </p:txBody>
      </p:sp>
      <p:sp>
        <p:nvSpPr>
          <p:cNvPr id="15363" name="Espace réservé du numéro de diapositive 2"/>
          <p:cNvSpPr>
            <a:spLocks noGrp="1"/>
          </p:cNvSpPr>
          <p:nvPr>
            <p:ph type="sldNum" sz="quarter" idx="14"/>
          </p:nvPr>
        </p:nvSpPr>
        <p:spPr bwMode="auto">
          <a:noFill/>
          <a:ln>
            <a:miter lim="800000"/>
            <a:headEnd/>
            <a:tailEnd/>
          </a:ln>
        </p:spPr>
        <p:txBody>
          <a:bodyPr/>
          <a:lstStyle/>
          <a:p>
            <a:pPr algn="r" rtl="0"/>
            <a:r>
              <a:rPr b="0" i="0" u="none" baseline="0" lang="zh-CN"/>
              <a:t/>
            </a:r>
            <a:fld id="{F1D4E1EA-3F94-4338-9C97-C273E454D7D6}" type="slidenum">
              <a:rPr/>
              <a:pPr/>
              <a:t>2</a:t>
            </a:fld>
            <a:endParaRPr lang="zh-CN" altLang="fr-FR"/>
          </a:p>
        </p:txBody>
      </p:sp>
      <p:sp>
        <p:nvSpPr>
          <p:cNvPr id="15364" name="Espace réservé du contenu 4"/>
          <p:cNvSpPr>
            <a:spLocks noGrp="1"/>
          </p:cNvSpPr>
          <p:nvPr>
            <p:ph type="body" sz="quarter" idx="12"/>
          </p:nvPr>
        </p:nvSpPr>
        <p:spPr>
          <a:xfrm>
            <a:off x="457200" y="1484313"/>
            <a:ext cx="8218488" cy="4681537"/>
          </a:xfrm>
        </p:spPr>
        <p:txBody>
          <a:bodyPr/>
          <a:lstStyle/>
          <a:p>
            <a:pPr marL="0" indent="0" algn="l" rtl="0">
              <a:buFont typeface="Lucida Grande"/>
              <a:buNone/>
            </a:pPr>
            <a:r>
              <a:rPr b="0" i="0" u="none" baseline="0" lang="zh-CN">
                <a:cs typeface="Arial" pitchFamily="34" charset="0"/>
              </a:rPr>
              <a:t>本模块结束时：</a:t>
            </a:r>
          </a:p>
          <a:p>
            <a:pPr marL="0" indent="0" algn="l" rtl="0">
              <a:buFont typeface="Lucida Grande"/>
              <a:buNone/>
            </a:pPr>
            <a:endParaRPr lang="zh-CN" altLang="fr-FR" dirty="0" smtClean="0">
              <a:cs typeface="Arial" pitchFamily="34" charset="0"/>
            </a:endParaRPr>
          </a:p>
          <a:p>
            <a:pPr marL="285750" lvl="1" indent="-285750" eaLnBrk="1" hangingPunct="1" algn="l" rtl="0">
              <a:spcAft>
                <a:spcPts val="1500"/>
              </a:spcAft>
              <a:buSzPct val="120000"/>
              <a:buFont typeface="Lucida Grande"/>
              <a:buChar char="●"/>
            </a:pPr>
            <a:r>
              <a:rPr sz="2000" b="0" i="0" u="none" baseline="0" lang="zh-CN">
                <a:cs typeface="Arial" pitchFamily="34" charset="0"/>
              </a:rPr>
              <a:t>您了解，对道达尔来说，安全是一种价值理念而非简单的优先考虑事项。</a:t>
            </a:r>
          </a:p>
          <a:p>
            <a:pPr marL="285750" lvl="1" indent="-285750" eaLnBrk="1" hangingPunct="1" algn="l" rtl="0">
              <a:spcAft>
                <a:spcPts val="1500"/>
              </a:spcAft>
              <a:buSzPct val="120000"/>
              <a:buFont typeface="Lucida Grande"/>
              <a:buChar char="●"/>
            </a:pPr>
            <a:r>
              <a:rPr sz="2000" b="0" i="0" u="none" baseline="0" lang="zh-CN">
                <a:cs typeface="Arial" pitchFamily="34" charset="0"/>
              </a:rPr>
              <a:t>您会在日常实践和周围环境中，对理解能够体现/反映集团安全价值的要素（决策、习惯、实践方法）增强了解。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pPr eaLnBrk="1" fontAlgn="auto" hangingPunct="1" algn="l" rtl="0">
              <a:spcAft>
                <a:spcPts val="0"/>
              </a:spcAft>
              <a:defRPr/>
            </a:pPr>
            <a:r>
              <a:rPr b="1" i="0" u="none" baseline="0" lang="zh-CN"/>
              <a:t>价值=我们的文化基础 </a:t>
            </a:r>
            <a:endParaRPr lang="zh-CN" dirty="0">
              <a:solidFill>
                <a:schemeClr val="accent3">
                  <a:lumMod val="75000"/>
                </a:schemeClr>
              </a:solidFill>
              <a:ea typeface="+mj-ea"/>
            </a:endParaRPr>
          </a:p>
        </p:txBody>
      </p:sp>
      <p:sp>
        <p:nvSpPr>
          <p:cNvPr id="16387" name="Espace réservé du numéro de diapositive 2"/>
          <p:cNvSpPr>
            <a:spLocks noGrp="1"/>
          </p:cNvSpPr>
          <p:nvPr>
            <p:ph type="sldNum" sz="quarter" idx="14"/>
          </p:nvPr>
        </p:nvSpPr>
        <p:spPr bwMode="auto">
          <a:noFill/>
          <a:ln>
            <a:miter lim="800000"/>
            <a:headEnd/>
            <a:tailEnd/>
          </a:ln>
        </p:spPr>
        <p:txBody>
          <a:bodyPr/>
          <a:lstStyle/>
          <a:p>
            <a:pPr algn="r" rtl="0"/>
            <a:r>
              <a:rPr b="0" i="0" u="none" baseline="0" lang="zh-CN"/>
              <a:t/>
            </a:r>
            <a:fld id="{55FBC377-1A2C-4D6C-B58C-93D4ABE566A4}" type="slidenum">
              <a:rPr/>
              <a:pPr/>
              <a:t>3</a:t>
            </a:fld>
            <a:endParaRPr lang="zh-CN" altLang="fr-FR"/>
          </a:p>
        </p:txBody>
      </p:sp>
      <p:sp>
        <p:nvSpPr>
          <p:cNvPr id="16388" name="Espace réservé du contenu 4"/>
          <p:cNvSpPr>
            <a:spLocks noGrp="1"/>
          </p:cNvSpPr>
          <p:nvPr>
            <p:ph type="body" sz="quarter" idx="12"/>
          </p:nvPr>
        </p:nvSpPr>
        <p:spPr>
          <a:xfrm>
            <a:off x="3962400" y="1484313"/>
            <a:ext cx="4930775" cy="4681537"/>
          </a:xfrm>
        </p:spPr>
        <p:txBody>
          <a:bodyPr/>
          <a:lstStyle/>
          <a:p>
            <a:pPr marL="285750" lvl="1" indent="-285750" eaLnBrk="1" hangingPunct="1" algn="l" rtl="0">
              <a:spcAft>
                <a:spcPts val="1500"/>
              </a:spcAft>
              <a:buSzPct val="120000"/>
              <a:buFont typeface="Lucida Grande"/>
              <a:buChar char="●"/>
            </a:pPr>
            <a:r>
              <a:rPr sz="2000" b="0" i="0" u="none" baseline="0" lang="zh-CN">
                <a:cs typeface="Arial" pitchFamily="34" charset="0"/>
              </a:rPr>
              <a:t>价值是企业道德与文化水平的映射（文化就是多种价值的集中体现）。</a:t>
            </a:r>
          </a:p>
          <a:p>
            <a:pPr marL="285750" lvl="1" indent="-285750" eaLnBrk="1" hangingPunct="1" algn="l" rtl="0">
              <a:spcAft>
                <a:spcPts val="1500"/>
              </a:spcAft>
              <a:buSzPct val="120000"/>
              <a:buFont typeface="Lucida Grande"/>
              <a:buChar char="●"/>
            </a:pPr>
            <a:r>
              <a:rPr sz="2000" b="0" i="0" u="none" baseline="0" lang="zh-CN">
                <a:cs typeface="Arial" pitchFamily="34" charset="0"/>
              </a:rPr>
              <a:t>优先考虑事项可以改变。而价值则深深渗透到我们所做的每件事。 </a:t>
            </a:r>
          </a:p>
          <a:p>
            <a:pPr marL="285750" lvl="1" indent="-285750" eaLnBrk="1" hangingPunct="1" algn="l" rtl="0">
              <a:spcAft>
                <a:spcPts val="1500"/>
              </a:spcAft>
              <a:buSzPct val="120000"/>
              <a:buFont typeface="Lucida Grande"/>
              <a:buChar char="●"/>
            </a:pPr>
            <a:r>
              <a:rPr sz="2000" b="0" i="0" u="none" baseline="0" lang="zh-CN">
                <a:cs typeface="Arial" pitchFamily="34" charset="0"/>
              </a:rPr>
              <a:t>价值不容置疑，无可争议：绝对不可妥协！</a:t>
            </a:r>
          </a:p>
          <a:p>
            <a:pPr defTabSz="533400" eaLnBrk="1" hangingPunct="1" algn="l" rtl="0">
              <a:spcAft>
                <a:spcPts val="1500"/>
              </a:spcAft>
            </a:pPr>
            <a:r>
              <a:rPr b="0" i="0" u="none" baseline="0" lang="zh-CN">
                <a:cs typeface="Arial" pitchFamily="34" charset="0"/>
              </a:rPr>
              <a:t>价值超越国家和文化之间的差异，具有普遍适用性。 </a:t>
            </a:r>
            <a:endParaRPr lang="zh-CN" altLang="fr-FR" dirty="0" smtClean="0">
              <a:cs typeface="Helvetica" pitchFamily="34" charset="0"/>
            </a:endParaRPr>
          </a:p>
        </p:txBody>
      </p:sp>
      <p:pic>
        <p:nvPicPr>
          <p:cNvPr id="16389" name="Image 1"/>
          <p:cNvPicPr>
            <a:picLocks noChangeAspect="1"/>
          </p:cNvPicPr>
          <p:nvPr/>
        </p:nvPicPr>
        <p:blipFill>
          <a:blip r:embed="rId2"/>
          <a:srcRect/>
          <a:stretch>
            <a:fillRect/>
          </a:stretch>
        </p:blipFill>
        <p:spPr bwMode="auto">
          <a:xfrm>
            <a:off x="323850" y="2276475"/>
            <a:ext cx="2995613" cy="2808288"/>
          </a:xfrm>
          <a:prstGeom prst="rect">
            <a:avLst/>
          </a:prstGeom>
          <a:noFill/>
          <a:ln w="9525">
            <a:noFill/>
            <a:miter lim="800000"/>
            <a:headEnd/>
            <a:tailEnd/>
          </a:ln>
        </p:spPr>
      </p:pic>
      <p:sp>
        <p:nvSpPr>
          <p:cNvPr id="7" name="Espace réservé du pied de page 1"/>
          <p:cNvSpPr>
            <a:spLocks noGrp="1"/>
          </p:cNvSpPr>
          <p:nvPr>
            <p:ph type="ftr" sz="quarter" idx="13"/>
          </p:nvPr>
        </p:nvSpPr>
        <p:spPr bwMode="auto">
          <a:xfrm>
            <a:off x="457200" y="6411913"/>
            <a:ext cx="5562600" cy="365125"/>
          </a:xfrm>
          <a:noFill/>
          <a:ln>
            <a:miter lim="800000"/>
            <a:headEnd/>
            <a:tailEnd/>
          </a:ln>
        </p:spPr>
        <p:txBody>
          <a:bodyPr/>
          <a:lstStyle/>
          <a:p>
            <a:pPr algn="l" rtl="0"/>
            <a:r>
              <a:rPr b="0" i="0" u="none" baseline="0" lang="zh-CN">
                <a:latin typeface="Arial" pitchFamily="34" charset="0"/>
                <a:cs typeface="Arial" pitchFamily="34" charset="0"/>
              </a:rPr>
              <a:t>H3SE 入职培训 - TCG 1.2 – 安全价值 – V2</a:t>
            </a:r>
            <a:endParaRPr lang="zh-CN" altLang="fr-FR"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pPr eaLnBrk="1" fontAlgn="auto" hangingPunct="1" algn="l" rtl="0">
              <a:spcAft>
                <a:spcPts val="0"/>
              </a:spcAft>
              <a:defRPr/>
            </a:pPr>
            <a:r>
              <a:rPr b="1" i="0" u="none" baseline="0" lang="zh-CN"/>
              <a:t>对于您来说呢？</a:t>
            </a:r>
            <a:endParaRPr lang="zh-CN" dirty="0">
              <a:solidFill>
                <a:schemeClr val="accent3">
                  <a:lumMod val="75000"/>
                </a:schemeClr>
              </a:solidFill>
              <a:ea typeface="+mj-ea"/>
            </a:endParaRPr>
          </a:p>
        </p:txBody>
      </p:sp>
      <p:sp>
        <p:nvSpPr>
          <p:cNvPr id="17411" name="Espace réservé du numéro de diapositive 2"/>
          <p:cNvSpPr>
            <a:spLocks noGrp="1"/>
          </p:cNvSpPr>
          <p:nvPr>
            <p:ph type="sldNum" sz="quarter" idx="14"/>
          </p:nvPr>
        </p:nvSpPr>
        <p:spPr bwMode="auto">
          <a:noFill/>
          <a:ln>
            <a:miter lim="800000"/>
            <a:headEnd/>
            <a:tailEnd/>
          </a:ln>
        </p:spPr>
        <p:txBody>
          <a:bodyPr/>
          <a:lstStyle/>
          <a:p>
            <a:pPr algn="r" rtl="0"/>
            <a:r>
              <a:rPr b="0" i="0" u="none" baseline="0" lang="zh-CN"/>
              <a:t/>
            </a:r>
            <a:fld id="{358A479E-B9BE-4EB4-988B-864A90D01CC7}" type="slidenum">
              <a:rPr/>
              <a:pPr/>
              <a:t>4</a:t>
            </a:fld>
            <a:endParaRPr lang="zh-CN" altLang="fr-FR"/>
          </a:p>
        </p:txBody>
      </p:sp>
      <p:sp>
        <p:nvSpPr>
          <p:cNvPr id="17412" name="Espace réservé du contenu 4"/>
          <p:cNvSpPr>
            <a:spLocks noGrp="1"/>
          </p:cNvSpPr>
          <p:nvPr>
            <p:ph type="body" sz="quarter" idx="12"/>
          </p:nvPr>
        </p:nvSpPr>
        <p:spPr>
          <a:xfrm>
            <a:off x="457200" y="1125538"/>
            <a:ext cx="8218488" cy="5040312"/>
          </a:xfrm>
        </p:spPr>
        <p:txBody>
          <a:bodyPr/>
          <a:lstStyle/>
          <a:p>
            <a:pPr eaLnBrk="1" hangingPunct="1" algn="l" rtl="0"/>
            <a:r>
              <a:rPr b="1" i="0" u="none" baseline="0" lang="zh-CN">
                <a:cs typeface="Arial" pitchFamily="34" charset="0"/>
              </a:rPr>
              <a:t>您如何定义您的价值观？</a:t>
            </a:r>
            <a:br>
              <a:rPr sz="3200" lang="zh-CN">
                <a:cs typeface="Arial" pitchFamily="34" charset="0"/>
              </a:rPr>
            </a:br>
            <a:r>
              <a:rPr b="0" i="0" u="none" baseline="0" lang="zh-CN">
                <a:cs typeface="Arial" pitchFamily="34" charset="0"/>
              </a:rPr>
              <a:t>在遭受他人质疑或被某些事件动摇时，那些对您带来极大震感或影响的价值。</a:t>
            </a:r>
            <a:endParaRPr lang="zh-CN" altLang="fr-FR" sz="3200" dirty="0" smtClean="0">
              <a:cs typeface="Arial" pitchFamily="34" charset="0"/>
            </a:endParaRPr>
          </a:p>
          <a:p>
            <a:pPr eaLnBrk="1" hangingPunct="1" algn="l" rtl="0">
              <a:buFont typeface="Lucida Grande"/>
              <a:buNone/>
            </a:pPr>
            <a:endParaRPr lang="zh-CN" altLang="fr-FR" sz="3200" dirty="0" smtClean="0">
              <a:cs typeface="Arial" pitchFamily="34" charset="0"/>
            </a:endParaRPr>
          </a:p>
          <a:p>
            <a:pPr eaLnBrk="1" hangingPunct="1" algn="l" rtl="0"/>
            <a:r>
              <a:rPr b="1" i="0" u="none" baseline="0" lang="zh-CN">
                <a:cs typeface="Arial" pitchFamily="34" charset="0"/>
              </a:rPr>
              <a:t>您能列举出每天因直接受价值观（家庭生活、学习、工作等）影响而落实的行动吗？</a:t>
            </a:r>
            <a:endParaRPr lang="zh-CN" altLang="fr-FR" sz="3200" dirty="0" smtClean="0">
              <a:cs typeface="Arial" pitchFamily="34" charset="0"/>
            </a:endParaRPr>
          </a:p>
        </p:txBody>
      </p:sp>
      <p:sp>
        <p:nvSpPr>
          <p:cNvPr id="6" name="Espace réservé du pied de page 1"/>
          <p:cNvSpPr>
            <a:spLocks noGrp="1"/>
          </p:cNvSpPr>
          <p:nvPr>
            <p:ph type="ftr" sz="quarter" idx="13"/>
          </p:nvPr>
        </p:nvSpPr>
        <p:spPr bwMode="auto">
          <a:xfrm>
            <a:off x="457200" y="6411913"/>
            <a:ext cx="5562600" cy="365125"/>
          </a:xfrm>
          <a:noFill/>
          <a:ln>
            <a:miter lim="800000"/>
            <a:headEnd/>
            <a:tailEnd/>
          </a:ln>
        </p:spPr>
        <p:txBody>
          <a:bodyPr/>
          <a:lstStyle/>
          <a:p>
            <a:pPr algn="l" rtl="0"/>
            <a:r>
              <a:rPr b="0" i="0" u="none" baseline="0" lang="zh-CN">
                <a:latin typeface="Arial" pitchFamily="34" charset="0"/>
                <a:cs typeface="Arial" pitchFamily="34" charset="0"/>
              </a:rPr>
              <a:t>H3SE 入职培训 - TCG 1.2 – 安全价值 – V2</a:t>
            </a:r>
            <a:endParaRPr lang="zh-CN" altLang="fr-FR"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re 4"/>
          <p:cNvSpPr>
            <a:spLocks noGrp="1"/>
          </p:cNvSpPr>
          <p:nvPr>
            <p:ph type="title"/>
          </p:nvPr>
        </p:nvSpPr>
        <p:spPr bwMode="auto">
          <a:xfrm>
            <a:off x="323850" y="260350"/>
            <a:ext cx="8064500" cy="648370"/>
          </a:xfrm>
        </p:spPr>
        <p:txBody>
          <a:bodyPr wrap="square" numCol="1" anchorCtr="0" compatLnSpc="1">
            <a:prstTxWarp prst="textNoShape">
              <a:avLst/>
            </a:prstTxWarp>
          </a:bodyPr>
          <a:lstStyle/>
          <a:p>
            <a:pPr eaLnBrk="1" hangingPunct="1" algn="l" rtl="0"/>
            <a:r>
              <a:rPr sz="2400" cap="none" b="1" i="0" u="none" baseline="0" lang="zh-CN">
                <a:solidFill>
                  <a:srgbClr val="A90025"/>
                </a:solidFill>
                <a:cs typeface="Arial" pitchFamily="34" charset="0"/>
              </a:rPr>
              <a:t>Bill Cardno 采访视频-Elgin 工地负责人</a:t>
            </a:r>
            <a:endParaRPr lang="zh-CN" altLang="fr-FR" sz="2400" cap="none" dirty="0" smtClean="0">
              <a:solidFill>
                <a:srgbClr val="A90025"/>
              </a:solidFill>
              <a:cs typeface="Arial" pitchFamily="34" charset="0"/>
            </a:endParaRPr>
          </a:p>
        </p:txBody>
      </p:sp>
      <p:sp>
        <p:nvSpPr>
          <p:cNvPr id="18435" name="Espace réservé du numéro de diapositive 2"/>
          <p:cNvSpPr>
            <a:spLocks noGrp="1"/>
          </p:cNvSpPr>
          <p:nvPr>
            <p:ph type="sldNum" sz="quarter" idx="11"/>
          </p:nvPr>
        </p:nvSpPr>
        <p:spPr bwMode="auto">
          <a:noFill/>
          <a:ln>
            <a:miter lim="800000"/>
            <a:headEnd/>
            <a:tailEnd/>
          </a:ln>
        </p:spPr>
        <p:txBody>
          <a:bodyPr/>
          <a:lstStyle/>
          <a:p>
            <a:pPr algn="r" rtl="0"/>
            <a:r>
              <a:rPr b="0" i="0" u="none" baseline="0" lang="zh-CN"/>
              <a:t/>
            </a:r>
            <a:fld id="{9339EEAF-690D-4736-A08D-3431796D20CE}" type="slidenum">
              <a:rPr/>
              <a:pPr/>
              <a:t>5</a:t>
            </a:fld>
            <a:endParaRPr lang="zh-CN" altLang="fr-FR"/>
          </a:p>
        </p:txBody>
      </p:sp>
      <p:pic>
        <p:nvPicPr>
          <p:cNvPr id="18436" name="Image 1"/>
          <p:cNvPicPr>
            <a:picLocks noChangeAspect="1"/>
          </p:cNvPicPr>
          <p:nvPr/>
        </p:nvPicPr>
        <p:blipFill>
          <a:blip r:embed="rId2"/>
          <a:srcRect/>
          <a:stretch>
            <a:fillRect/>
          </a:stretch>
        </p:blipFill>
        <p:spPr bwMode="auto">
          <a:xfrm>
            <a:off x="611188" y="2420938"/>
            <a:ext cx="3240087" cy="1811337"/>
          </a:xfrm>
          <a:prstGeom prst="rect">
            <a:avLst/>
          </a:prstGeom>
          <a:noFill/>
          <a:ln w="9525">
            <a:noFill/>
            <a:miter lim="800000"/>
            <a:headEnd/>
            <a:tailEnd/>
          </a:ln>
        </p:spPr>
      </p:pic>
      <p:pic>
        <p:nvPicPr>
          <p:cNvPr id="18437" name="Image 1"/>
          <p:cNvPicPr>
            <a:picLocks noChangeAspect="1"/>
          </p:cNvPicPr>
          <p:nvPr/>
        </p:nvPicPr>
        <p:blipFill>
          <a:blip r:embed="rId3"/>
          <a:srcRect/>
          <a:stretch>
            <a:fillRect/>
          </a:stretch>
        </p:blipFill>
        <p:spPr bwMode="auto">
          <a:xfrm>
            <a:off x="4140200" y="1773238"/>
            <a:ext cx="4427538" cy="3205162"/>
          </a:xfrm>
          <a:prstGeom prst="rect">
            <a:avLst/>
          </a:prstGeom>
          <a:noFill/>
          <a:ln w="9525">
            <a:noFill/>
            <a:miter lim="800000"/>
            <a:headEnd/>
            <a:tailEnd/>
          </a:ln>
        </p:spPr>
      </p:pic>
      <p:sp>
        <p:nvSpPr>
          <p:cNvPr id="7" name="Espace réservé du pied de page 1"/>
          <p:cNvSpPr>
            <a:spLocks noGrp="1"/>
          </p:cNvSpPr>
          <p:nvPr>
            <p:ph type="ftr" sz="quarter" idx="4294967295"/>
          </p:nvPr>
        </p:nvSpPr>
        <p:spPr bwMode="auto">
          <a:xfrm>
            <a:off x="457200" y="6411913"/>
            <a:ext cx="5562600" cy="365125"/>
          </a:xfrm>
          <a:prstGeom prst="rect">
            <a:avLst/>
          </a:prstGeom>
          <a:noFill/>
          <a:ln>
            <a:miter lim="800000"/>
            <a:headEnd/>
            <a:tailEnd/>
          </a:ln>
        </p:spPr>
        <p:txBody>
          <a:bodyPr/>
          <a:lstStyle/>
          <a:p>
            <a:pPr algn="l" rtl="0"/>
            <a:r>
              <a:rPr sz="1000" b="0" i="0" u="none" baseline="0" lang="zh-CN">
                <a:latin typeface="Arial" pitchFamily="34" charset="0"/>
                <a:cs typeface="Arial" pitchFamily="34" charset="0"/>
              </a:rPr>
              <a:t>H3SE 入职培训 - TCG 1.2 – 安全价值 – V2</a:t>
            </a:r>
            <a:endParaRPr lang="zh-CN" altLang="fr-FR" sz="10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re 4"/>
          <p:cNvSpPr>
            <a:spLocks noGrp="1"/>
          </p:cNvSpPr>
          <p:nvPr>
            <p:ph type="title"/>
          </p:nvPr>
        </p:nvSpPr>
        <p:spPr bwMode="auto">
          <a:xfrm>
            <a:off x="323850" y="260350"/>
            <a:ext cx="8064500" cy="648370"/>
          </a:xfrm>
        </p:spPr>
        <p:txBody>
          <a:bodyPr wrap="square" numCol="1" anchorCtr="0" compatLnSpc="1">
            <a:prstTxWarp prst="textNoShape">
              <a:avLst/>
            </a:prstTxWarp>
          </a:bodyPr>
          <a:lstStyle/>
          <a:p>
            <a:pPr eaLnBrk="1" hangingPunct="1" algn="l" rtl="0"/>
            <a:r>
              <a:rPr sz="2400" cap="none" b="1" i="0" u="none" baseline="0" lang="zh-CN">
                <a:solidFill>
                  <a:srgbClr val="A90025"/>
                </a:solidFill>
                <a:cs typeface="Arial" pitchFamily="34" charset="0"/>
              </a:rPr>
              <a:t>Y-L DARRICARRERE参观视频</a:t>
            </a:r>
            <a:endParaRPr lang="zh-CN" altLang="fr-FR" sz="2400" cap="none" dirty="0" smtClean="0">
              <a:solidFill>
                <a:srgbClr val="A90025"/>
              </a:solidFill>
              <a:cs typeface="Arial" pitchFamily="34" charset="0"/>
            </a:endParaRPr>
          </a:p>
        </p:txBody>
      </p:sp>
      <p:sp>
        <p:nvSpPr>
          <p:cNvPr id="19459" name="Espace réservé du numéro de diapositive 2"/>
          <p:cNvSpPr>
            <a:spLocks noGrp="1"/>
          </p:cNvSpPr>
          <p:nvPr>
            <p:ph type="sldNum" sz="quarter" idx="11"/>
          </p:nvPr>
        </p:nvSpPr>
        <p:spPr bwMode="auto">
          <a:noFill/>
          <a:ln>
            <a:miter lim="800000"/>
            <a:headEnd/>
            <a:tailEnd/>
          </a:ln>
        </p:spPr>
        <p:txBody>
          <a:bodyPr/>
          <a:lstStyle/>
          <a:p>
            <a:pPr algn="r" rtl="0"/>
            <a:r>
              <a:rPr b="0" i="0" u="none" baseline="0" lang="zh-CN"/>
              <a:t/>
            </a:r>
            <a:fld id="{FDE1A551-B263-4044-8C44-790889274A60}" type="slidenum">
              <a:rPr/>
              <a:pPr/>
              <a:t>6</a:t>
            </a:fld>
            <a:endParaRPr lang="zh-CN" altLang="fr-FR"/>
          </a:p>
        </p:txBody>
      </p:sp>
      <p:pic>
        <p:nvPicPr>
          <p:cNvPr id="19460" name="Image 2"/>
          <p:cNvPicPr>
            <a:picLocks noChangeAspect="1"/>
          </p:cNvPicPr>
          <p:nvPr/>
        </p:nvPicPr>
        <p:blipFill>
          <a:blip r:embed="rId2"/>
          <a:srcRect/>
          <a:stretch>
            <a:fillRect/>
          </a:stretch>
        </p:blipFill>
        <p:spPr bwMode="auto">
          <a:xfrm>
            <a:off x="971550" y="1484313"/>
            <a:ext cx="6948488" cy="4006850"/>
          </a:xfrm>
          <a:prstGeom prst="rect">
            <a:avLst/>
          </a:prstGeom>
          <a:noFill/>
          <a:ln w="9525">
            <a:noFill/>
            <a:miter lim="800000"/>
            <a:headEnd/>
            <a:tailEnd/>
          </a:ln>
        </p:spPr>
      </p:pic>
      <p:sp>
        <p:nvSpPr>
          <p:cNvPr id="6" name="Espace réservé du pied de page 1"/>
          <p:cNvSpPr>
            <a:spLocks noGrp="1"/>
          </p:cNvSpPr>
          <p:nvPr>
            <p:ph type="ftr" sz="quarter" idx="4294967295"/>
          </p:nvPr>
        </p:nvSpPr>
        <p:spPr bwMode="auto">
          <a:xfrm>
            <a:off x="457200" y="6411913"/>
            <a:ext cx="5562600" cy="365125"/>
          </a:xfrm>
          <a:prstGeom prst="rect">
            <a:avLst/>
          </a:prstGeom>
          <a:noFill/>
          <a:ln>
            <a:miter lim="800000"/>
            <a:headEnd/>
            <a:tailEnd/>
          </a:ln>
        </p:spPr>
        <p:txBody>
          <a:bodyPr/>
          <a:lstStyle/>
          <a:p>
            <a:pPr algn="l" rtl="0"/>
            <a:r>
              <a:rPr sz="1000" b="0" i="0" u="none" baseline="0" lang="zh-CN">
                <a:latin typeface="Arial" pitchFamily="34" charset="0"/>
                <a:cs typeface="Arial" pitchFamily="34" charset="0"/>
              </a:rPr>
              <a:t>H3SE 入职培训 - TCG 1.2 – 安全价值 – V2</a:t>
            </a:r>
            <a:endParaRPr lang="zh-CN" altLang="fr-FR" sz="10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pPr eaLnBrk="1" fontAlgn="auto" hangingPunct="1" algn="l" rtl="0">
              <a:spcAft>
                <a:spcPts val="0"/>
              </a:spcAft>
              <a:defRPr/>
            </a:pPr>
            <a:r>
              <a:rPr b="1" i="0" u="none" baseline="0" lang="zh-CN"/>
              <a:t>道达尔安全价值</a:t>
            </a:r>
            <a:endParaRPr lang="zh-CN" dirty="0">
              <a:solidFill>
                <a:schemeClr val="accent3">
                  <a:lumMod val="75000"/>
                </a:schemeClr>
              </a:solidFill>
              <a:ea typeface="+mj-ea"/>
            </a:endParaRPr>
          </a:p>
        </p:txBody>
      </p:sp>
      <p:sp>
        <p:nvSpPr>
          <p:cNvPr id="20483" name="Espace réservé du numéro de diapositive 2"/>
          <p:cNvSpPr>
            <a:spLocks noGrp="1"/>
          </p:cNvSpPr>
          <p:nvPr>
            <p:ph type="sldNum" sz="quarter" idx="14"/>
          </p:nvPr>
        </p:nvSpPr>
        <p:spPr bwMode="auto">
          <a:noFill/>
          <a:ln>
            <a:miter lim="800000"/>
            <a:headEnd/>
            <a:tailEnd/>
          </a:ln>
        </p:spPr>
        <p:txBody>
          <a:bodyPr/>
          <a:lstStyle/>
          <a:p>
            <a:pPr algn="r" rtl="0"/>
            <a:r>
              <a:rPr b="0" i="0" u="none" baseline="0" lang="zh-CN"/>
              <a:t/>
            </a:r>
            <a:fld id="{66D6EDE1-CB5E-4567-BC2E-F8970C94D59A}" type="slidenum">
              <a:rPr/>
              <a:pPr/>
              <a:t>7</a:t>
            </a:fld>
            <a:endParaRPr lang="zh-CN" altLang="fr-FR"/>
          </a:p>
        </p:txBody>
      </p:sp>
      <p:sp>
        <p:nvSpPr>
          <p:cNvPr id="20484" name="Espace réservé du contenu 4"/>
          <p:cNvSpPr>
            <a:spLocks noGrp="1"/>
          </p:cNvSpPr>
          <p:nvPr>
            <p:ph type="body" sz="quarter" idx="12"/>
          </p:nvPr>
        </p:nvSpPr>
        <p:spPr>
          <a:xfrm>
            <a:off x="457200" y="1125538"/>
            <a:ext cx="8218488" cy="5040312"/>
          </a:xfrm>
        </p:spPr>
        <p:txBody>
          <a:bodyPr/>
          <a:lstStyle/>
          <a:p>
            <a:pPr algn="l" rtl="0">
              <a:spcAft>
                <a:spcPts val="1500"/>
              </a:spcAft>
            </a:pPr>
            <a:r>
              <a:rPr b="0" i="0" u="none" baseline="0" lang="zh-CN">
                <a:cs typeface="Arial" pitchFamily="34" charset="0"/>
              </a:rPr>
              <a:t>长期以来，安全对于道达尔而言只是一个优先考虑事项。</a:t>
            </a:r>
          </a:p>
          <a:p>
            <a:pPr algn="l" rtl="0">
              <a:spcAft>
                <a:spcPts val="1500"/>
              </a:spcAft>
            </a:pPr>
            <a:r>
              <a:rPr b="0" i="0" u="none" baseline="0" lang="zh-CN">
                <a:cs typeface="Arial" pitchFamily="34" charset="0"/>
              </a:rPr>
              <a:t>但自 2016 年 1 月起：安全提升到价值观高度。</a:t>
            </a:r>
          </a:p>
          <a:p>
            <a:pPr algn="l" rtl="0">
              <a:spcAft>
                <a:spcPts val="1500"/>
              </a:spcAft>
            </a:pPr>
            <a:r>
              <a:rPr b="0" i="0" u="none" baseline="0" lang="zh-CN">
                <a:cs typeface="Arial" pitchFamily="34" charset="0"/>
              </a:rPr>
              <a:t>这对我们的业务影响是：旨在保护和改善安全的行动总是备受重视。</a:t>
            </a:r>
          </a:p>
          <a:p>
            <a:pPr algn="l" rtl="0">
              <a:spcAft>
                <a:spcPts val="1500"/>
              </a:spcAft>
            </a:pPr>
            <a:r>
              <a:rPr b="0" i="0" u="none" baseline="0" lang="zh-CN">
                <a:cs typeface="Arial" pitchFamily="34" charset="0"/>
              </a:rPr>
              <a:t>如果您采取的行动对安全有利，即使停止大型作业也不会遭受过多的批评和责难。</a:t>
            </a:r>
          </a:p>
          <a:p>
            <a:pPr algn="l" rtl="0">
              <a:spcAft>
                <a:spcPts val="1500"/>
              </a:spcAft>
            </a:pPr>
            <a:r>
              <a:rPr b="0" i="0" u="none" baseline="0" lang="zh-CN">
                <a:cs typeface="Arial" pitchFamily="34" charset="0"/>
              </a:rPr>
              <a:t>道达尔希望成为一个负责任的能源领域的领军人物。 </a:t>
            </a:r>
          </a:p>
          <a:p>
            <a:pPr algn="l" rtl="0">
              <a:spcAft>
                <a:spcPts val="1500"/>
              </a:spcAft>
            </a:pPr>
            <a:endParaRPr lang="zh-CN" altLang="fr-FR" smtClean="0">
              <a:cs typeface="Arial" pitchFamily="34" charset="0"/>
            </a:endParaRPr>
          </a:p>
          <a:p>
            <a:pPr algn="ctr" rtl="0">
              <a:spcAft>
                <a:spcPts val="1500"/>
              </a:spcAft>
              <a:buFont typeface="Lucida Grande"/>
              <a:buNone/>
            </a:pPr>
            <a:r>
              <a:rPr b="1" i="0" u="none" baseline="0" lang="zh-CN">
                <a:solidFill>
                  <a:srgbClr val="A90025"/>
                </a:solidFill>
                <a:cs typeface="Arial" pitchFamily="34" charset="0"/>
              </a:rPr>
              <a:t>如果</a:t>
            </a:r>
            <a:r>
              <a:rPr b="0" i="0" u="none" baseline="0" lang="zh-CN">
                <a:solidFill>
                  <a:srgbClr val="A90025"/>
                </a:solidFill>
                <a:cs typeface="Arial" pitchFamily="34" charset="0"/>
              </a:rPr>
              <a:t> </a:t>
            </a:r>
            <a:r>
              <a:rPr b="1" i="0" u="none" baseline="0" lang="zh-CN">
                <a:solidFill>
                  <a:srgbClr val="A90025"/>
                </a:solidFill>
                <a:cs typeface="Arial" pitchFamily="34" charset="0"/>
              </a:rPr>
              <a:t>您不同意这一安全价值，就表示您已经决定不愿为集团工作。</a:t>
            </a:r>
            <a:endParaRPr lang="zh-CN" altLang="fr-FR" smtClean="0">
              <a:solidFill>
                <a:srgbClr val="A90025"/>
              </a:solidFill>
              <a:cs typeface="Arial" pitchFamily="34" charset="0"/>
            </a:endParaRPr>
          </a:p>
          <a:p>
            <a:pPr algn="l" rtl="0">
              <a:spcAft>
                <a:spcPts val="1500"/>
              </a:spcAft>
            </a:pPr>
            <a:endParaRPr lang="zh-CN" altLang="fr-FR" smtClean="0">
              <a:cs typeface="Arial" pitchFamily="34" charset="0"/>
            </a:endParaRPr>
          </a:p>
        </p:txBody>
      </p:sp>
      <p:sp>
        <p:nvSpPr>
          <p:cNvPr id="6" name="Espace réservé du pied de page 1"/>
          <p:cNvSpPr>
            <a:spLocks noGrp="1"/>
          </p:cNvSpPr>
          <p:nvPr>
            <p:ph type="ftr" sz="quarter" idx="13"/>
          </p:nvPr>
        </p:nvSpPr>
        <p:spPr bwMode="auto">
          <a:xfrm>
            <a:off x="457200" y="6411913"/>
            <a:ext cx="5562600" cy="365125"/>
          </a:xfrm>
          <a:noFill/>
          <a:ln>
            <a:miter lim="800000"/>
            <a:headEnd/>
            <a:tailEnd/>
          </a:ln>
        </p:spPr>
        <p:txBody>
          <a:bodyPr/>
          <a:lstStyle/>
          <a:p>
            <a:pPr algn="l" rtl="0"/>
            <a:r>
              <a:rPr b="0" i="0" u="none" baseline="0" lang="zh-CN">
                <a:latin typeface="Arial" pitchFamily="34" charset="0"/>
                <a:cs typeface="Arial" pitchFamily="34" charset="0"/>
              </a:rPr>
              <a:t>H3SE 入职培训 - TCG 1.2 – 安全价值 – V2</a:t>
            </a:r>
            <a:endParaRPr lang="zh-CN" altLang="fr-FR"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Espace réservé du numéro de diapositive 2"/>
          <p:cNvSpPr>
            <a:spLocks noGrp="1"/>
          </p:cNvSpPr>
          <p:nvPr>
            <p:ph type="sldNum" sz="quarter" idx="14"/>
          </p:nvPr>
        </p:nvSpPr>
        <p:spPr bwMode="auto">
          <a:noFill/>
          <a:ln>
            <a:miter lim="800000"/>
            <a:headEnd/>
            <a:tailEnd/>
          </a:ln>
        </p:spPr>
        <p:txBody>
          <a:bodyPr/>
          <a:lstStyle/>
          <a:p>
            <a:pPr algn="r" rtl="0"/>
            <a:r>
              <a:rPr b="0" i="0" u="none" baseline="0" lang="zh-CN"/>
              <a:t/>
            </a:r>
            <a:fld id="{B66D9FA3-C86E-4264-8D6E-C3A8DE3204DF}" type="slidenum">
              <a:rPr/>
              <a:pPr/>
              <a:t>8</a:t>
            </a:fld>
            <a:endParaRPr lang="zh-CN" altLang="fr-FR"/>
          </a:p>
        </p:txBody>
      </p:sp>
      <p:pic>
        <p:nvPicPr>
          <p:cNvPr id="21507" name="Image 1"/>
          <p:cNvPicPr>
            <a:picLocks noChangeAspect="1"/>
          </p:cNvPicPr>
          <p:nvPr/>
        </p:nvPicPr>
        <p:blipFill>
          <a:blip r:embed="rId2"/>
          <a:srcRect l="87621"/>
          <a:stretch>
            <a:fillRect/>
          </a:stretch>
        </p:blipFill>
        <p:spPr bwMode="auto">
          <a:xfrm>
            <a:off x="7986713" y="0"/>
            <a:ext cx="1041400" cy="6308725"/>
          </a:xfrm>
          <a:prstGeom prst="rect">
            <a:avLst/>
          </a:prstGeom>
          <a:solidFill>
            <a:schemeClr val="bg1"/>
          </a:solidFill>
          <a:ln w="9525">
            <a:noFill/>
            <a:miter lim="800000"/>
            <a:headEnd/>
            <a:tailEnd/>
          </a:ln>
        </p:spPr>
      </p:pic>
      <p:sp>
        <p:nvSpPr>
          <p:cNvPr id="21508" name="Titre 3"/>
          <p:cNvSpPr>
            <a:spLocks noGrp="1"/>
          </p:cNvSpPr>
          <p:nvPr>
            <p:ph type="title"/>
          </p:nvPr>
        </p:nvSpPr>
        <p:spPr bwMode="auto"/>
        <p:txBody>
          <a:bodyPr wrap="square" numCol="1" anchorCtr="0" compatLnSpc="1">
            <a:prstTxWarp prst="textNoShape">
              <a:avLst/>
            </a:prstTxWarp>
          </a:bodyPr>
          <a:lstStyle/>
          <a:p>
            <a:pPr eaLnBrk="1" hangingPunct="1" algn="l" rtl="0"/>
            <a:r>
              <a:rPr sz="2400" cap="none" b="1" i="0" u="none" baseline="0" lang="zh-CN">
                <a:cs typeface="Arial" pitchFamily="34" charset="0"/>
              </a:rPr>
              <a:t>安全价值方面的重要工具</a:t>
            </a:r>
          </a:p>
        </p:txBody>
      </p:sp>
      <p:sp>
        <p:nvSpPr>
          <p:cNvPr id="21509" name="Espace réservé du contenu 4"/>
          <p:cNvSpPr>
            <a:spLocks noGrp="1"/>
          </p:cNvSpPr>
          <p:nvPr>
            <p:ph type="body" sz="quarter" idx="12"/>
          </p:nvPr>
        </p:nvSpPr>
        <p:spPr>
          <a:xfrm>
            <a:off x="1317625" y="1773238"/>
            <a:ext cx="6572250" cy="3455987"/>
          </a:xfrm>
        </p:spPr>
        <p:txBody>
          <a:bodyPr/>
          <a:lstStyle/>
          <a:p>
            <a:pPr algn="l" rtl="0">
              <a:spcAft>
                <a:spcPts val="1500"/>
              </a:spcAft>
            </a:pPr>
            <a:r>
              <a:rPr b="0" i="0" u="none" baseline="0" lang="zh-CN">
                <a:cs typeface="Arial" pitchFamily="34" charset="0"/>
              </a:rPr>
              <a:t>“Stop 卡”，专为减少风险而进行讨论和交流的工具，</a:t>
            </a:r>
          </a:p>
          <a:p>
            <a:pPr algn="l" rtl="0">
              <a:spcAft>
                <a:spcPts val="1500"/>
              </a:spcAft>
            </a:pPr>
            <a:r>
              <a:rPr b="0" i="0" u="none" baseline="0" lang="zh-CN">
                <a:cs typeface="Arial" pitchFamily="34" charset="0"/>
              </a:rPr>
              <a:t>12条黄金规则，需要自身遵循并使周边人员遵循以便使安全工作的基本规则深入人心，</a:t>
            </a:r>
          </a:p>
          <a:p>
            <a:pPr algn="l" rtl="0">
              <a:spcAft>
                <a:spcPts val="1500"/>
              </a:spcAft>
            </a:pPr>
            <a:r>
              <a:rPr b="0" i="0" u="none" baseline="0" lang="zh-CN">
                <a:cs typeface="Arial" pitchFamily="34" charset="0"/>
              </a:rPr>
              <a:t>经验反馈 </a:t>
            </a:r>
          </a:p>
          <a:p>
            <a:pPr algn="l" rtl="0">
              <a:spcAft>
                <a:spcPts val="1500"/>
              </a:spcAft>
            </a:pPr>
            <a:r>
              <a:rPr b="0" i="0" u="none" baseline="0" lang="zh-CN">
                <a:cs typeface="Arial" pitchFamily="34" charset="0"/>
              </a:rPr>
              <a:t>反常增多（异常情况），</a:t>
            </a:r>
          </a:p>
          <a:p>
            <a:pPr algn="l" rtl="0">
              <a:spcAft>
                <a:spcPts val="1500"/>
              </a:spcAft>
            </a:pPr>
            <a:r>
              <a:rPr b="0" i="0" u="none" baseline="0" lang="zh-CN">
                <a:cs typeface="Arial" pitchFamily="34" charset="0"/>
              </a:rPr>
              <a:t>及其他</a:t>
            </a:r>
            <a:endParaRPr lang="zh-CN" altLang="fr-FR" smtClean="0">
              <a:cs typeface="Arial" pitchFamily="34" charset="0"/>
            </a:endParaRPr>
          </a:p>
        </p:txBody>
      </p:sp>
      <p:pic>
        <p:nvPicPr>
          <p:cNvPr id="21510" name="Image 6" descr="STOP CARD RECTO FR 1 SIGNATURE.jpg"/>
          <p:cNvPicPr>
            <a:picLocks noChangeAspect="1"/>
          </p:cNvPicPr>
          <p:nvPr/>
        </p:nvPicPr>
        <p:blipFill>
          <a:blip r:embed="rId3"/>
          <a:srcRect/>
          <a:stretch>
            <a:fillRect/>
          </a:stretch>
        </p:blipFill>
        <p:spPr bwMode="auto">
          <a:xfrm rot="-600000">
            <a:off x="344488" y="1733550"/>
            <a:ext cx="511175" cy="811213"/>
          </a:xfrm>
          <a:prstGeom prst="rect">
            <a:avLst/>
          </a:prstGeom>
          <a:noFill/>
          <a:ln w="9525">
            <a:noFill/>
            <a:miter lim="800000"/>
            <a:headEnd/>
            <a:tailEnd/>
          </a:ln>
        </p:spPr>
      </p:pic>
      <p:pic>
        <p:nvPicPr>
          <p:cNvPr id="21511" name="Image 2"/>
          <p:cNvPicPr>
            <a:picLocks noChangeAspect="1"/>
          </p:cNvPicPr>
          <p:nvPr/>
        </p:nvPicPr>
        <p:blipFill>
          <a:blip r:embed="rId4"/>
          <a:srcRect l="1775" t="89149" r="50339" b="-4858"/>
          <a:stretch>
            <a:fillRect/>
          </a:stretch>
        </p:blipFill>
        <p:spPr bwMode="auto">
          <a:xfrm>
            <a:off x="82550" y="3348038"/>
            <a:ext cx="1150938" cy="266700"/>
          </a:xfrm>
          <a:prstGeom prst="rect">
            <a:avLst/>
          </a:prstGeom>
          <a:noFill/>
          <a:ln w="9525">
            <a:noFill/>
            <a:miter lim="800000"/>
            <a:headEnd/>
            <a:tailEnd/>
          </a:ln>
        </p:spPr>
      </p:pic>
      <p:pic>
        <p:nvPicPr>
          <p:cNvPr id="21512" name="Image 2"/>
          <p:cNvPicPr>
            <a:picLocks noChangeAspect="1"/>
          </p:cNvPicPr>
          <p:nvPr/>
        </p:nvPicPr>
        <p:blipFill>
          <a:blip r:embed="rId4"/>
          <a:srcRect l="49626" t="89149" r="2486" b="1944"/>
          <a:stretch>
            <a:fillRect/>
          </a:stretch>
        </p:blipFill>
        <p:spPr bwMode="auto">
          <a:xfrm>
            <a:off x="79375" y="3538538"/>
            <a:ext cx="1154113" cy="152400"/>
          </a:xfrm>
          <a:prstGeom prst="rect">
            <a:avLst/>
          </a:prstGeom>
          <a:noFill/>
          <a:ln w="9525">
            <a:noFill/>
            <a:miter lim="800000"/>
            <a:headEnd/>
            <a:tailEnd/>
          </a:ln>
        </p:spPr>
      </p:pic>
      <p:pic>
        <p:nvPicPr>
          <p:cNvPr id="21513" name="Image 1"/>
          <p:cNvPicPr>
            <a:picLocks noChangeAspect="1"/>
          </p:cNvPicPr>
          <p:nvPr/>
        </p:nvPicPr>
        <p:blipFill>
          <a:blip r:embed="rId5"/>
          <a:srcRect r="29567" b="17352"/>
          <a:stretch>
            <a:fillRect/>
          </a:stretch>
        </p:blipFill>
        <p:spPr bwMode="auto">
          <a:xfrm>
            <a:off x="0" y="4508500"/>
            <a:ext cx="1357313" cy="563563"/>
          </a:xfrm>
          <a:prstGeom prst="rect">
            <a:avLst/>
          </a:prstGeom>
          <a:noFill/>
          <a:ln w="9525">
            <a:noFill/>
            <a:miter lim="800000"/>
            <a:headEnd/>
            <a:tailEnd/>
          </a:ln>
        </p:spPr>
      </p:pic>
      <p:sp>
        <p:nvSpPr>
          <p:cNvPr id="11" name="Espace réservé du pied de page 1"/>
          <p:cNvSpPr>
            <a:spLocks noGrp="1"/>
          </p:cNvSpPr>
          <p:nvPr>
            <p:ph type="ftr" sz="quarter" idx="13"/>
          </p:nvPr>
        </p:nvSpPr>
        <p:spPr bwMode="auto">
          <a:xfrm>
            <a:off x="457200" y="6411913"/>
            <a:ext cx="5562600" cy="365125"/>
          </a:xfrm>
          <a:noFill/>
          <a:ln>
            <a:miter lim="800000"/>
            <a:headEnd/>
            <a:tailEnd/>
          </a:ln>
        </p:spPr>
        <p:txBody>
          <a:bodyPr/>
          <a:lstStyle/>
          <a:p>
            <a:pPr algn="l" rtl="0"/>
            <a:r>
              <a:rPr b="0" i="0" u="none" baseline="0" lang="zh-CN">
                <a:latin typeface="Arial" pitchFamily="34" charset="0"/>
                <a:cs typeface="Arial" pitchFamily="34" charset="0"/>
              </a:rPr>
              <a:t>H3SE 入职培训 - TCG 1.2 – 安全价值 – V2</a:t>
            </a:r>
            <a:endParaRPr lang="zh-CN" altLang="fr-FR"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fr_total_modele_rouge_fonce">
  <a:themeElements>
    <a:clrScheme name="TOTAL CORPO">
      <a:dk1>
        <a:sysClr val="windowText" lastClr="000000"/>
      </a:dk1>
      <a:lt1>
        <a:sysClr val="window" lastClr="FFFFFF"/>
      </a:lt1>
      <a:dk2>
        <a:srgbClr val="707173"/>
      </a:dk2>
      <a:lt2>
        <a:srgbClr val="00A37F"/>
      </a:lt2>
      <a:accent1>
        <a:srgbClr val="4A96CD"/>
      </a:accent1>
      <a:accent2>
        <a:srgbClr val="F39800"/>
      </a:accent2>
      <a:accent3>
        <a:srgbClr val="E20031"/>
      </a:accent3>
      <a:accent4>
        <a:srgbClr val="004494"/>
      </a:accent4>
      <a:accent5>
        <a:srgbClr val="E8561E"/>
      </a:accent5>
      <a:accent6>
        <a:srgbClr val="97B2AD"/>
      </a:accent6>
      <a:hlink>
        <a:srgbClr val="175A99"/>
      </a:hlink>
      <a:folHlink>
        <a:srgbClr val="B12F87"/>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tx1"/>
          </a:solid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fr_total_modele_rouge_fonce</Template>
  <TotalTime>138</TotalTime>
  <Words>345</Words>
  <Application>Microsoft Office PowerPoint</Application>
  <PresentationFormat>Affichage à l'écran (4:3)</PresentationFormat>
  <Paragraphs>48</Paragraphs>
  <Slides>8</Slides>
  <Notes>1</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8</vt:i4>
      </vt:variant>
    </vt:vector>
  </HeadingPairs>
  <TitlesOfParts>
    <vt:vector size="13" baseType="lpstr">
      <vt:lpstr>Arial</vt:lpstr>
      <vt:lpstr>Lucida Grande</vt:lpstr>
      <vt:lpstr>Helvetica</vt:lpstr>
      <vt:lpstr>Calibri</vt:lpstr>
      <vt:lpstr>fr_total_modele_rouge_fonce</vt:lpstr>
      <vt:lpstr>LA valeur sécurité de Total</vt:lpstr>
      <vt:lpstr>Les objectifs du module</vt:lpstr>
      <vt:lpstr>Valeurs = les fondations de notre culture </vt:lpstr>
      <vt:lpstr>ET pour vous ?</vt:lpstr>
      <vt:lpstr>Vidéo Interview Bill Cardno – Chef de site d’Elgin</vt:lpstr>
      <vt:lpstr>Vidéo Visite de Y-L DARRICARRERE</vt:lpstr>
      <vt:lpstr>LA valeur sécurité de total</vt:lpstr>
      <vt:lpstr>Les outils importants pour la valeur sécurité</vt:lpstr>
    </vt:vector>
  </TitlesOfParts>
  <Company>TOTAL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TITRE DE LA PRÉSENTATION</dc:title>
  <dc:creator>J0039122</dc:creator>
  <cp:lastModifiedBy>J0023432</cp:lastModifiedBy>
  <cp:revision>33</cp:revision>
  <dcterms:created xsi:type="dcterms:W3CDTF">2015-09-07T13:13:13Z</dcterms:created>
  <dcterms:modified xsi:type="dcterms:W3CDTF">2017-03-17T17:33:40Z</dcterms:modified>
</cp:coreProperties>
</file>