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2"/>
  </p:notesMasterIdLst>
  <p:handoutMasterIdLst>
    <p:handoutMasterId r:id="rId13"/>
  </p:handoutMasterIdLst>
  <p:sldIdLst>
    <p:sldId id="256" r:id="rId2"/>
    <p:sldId id="258" r:id="rId3"/>
    <p:sldId id="260" r:id="rId4"/>
    <p:sldId id="259" r:id="rId5"/>
    <p:sldId id="261" r:id="rId6"/>
    <p:sldId id="262" r:id="rId7"/>
    <p:sldId id="264" r:id="rId8"/>
    <p:sldId id="265" r:id="rId9"/>
    <p:sldId id="266" r:id="rId10"/>
    <p:sldId id="267" r:id="rId11"/>
  </p:sldIdLst>
  <p:sldSz cx="9144000" cy="6858000" type="screen4x3"/>
  <p:notesSz cx="6858000" cy="9144000"/>
  <p:defaultTextStyle>
    <a:defPPr>
      <a:defRPr lang="fr-FR"/>
    </a:defPPr>
    <a:lvl1pPr algn="l" defTabSz="457200" rtl="0" eaLnBrk="0" fontAlgn="base" hangingPunct="0">
      <a:spcBef>
        <a:spcPct val="0"/>
      </a:spcBef>
      <a:spcAft>
        <a:spcPct val="0"/>
      </a:spcAft>
      <a:defRPr kern="1200">
        <a:solidFill>
          <a:schemeClr val="tx1"/>
        </a:solidFill>
        <a:latin typeface="Arial" charset="0"/>
        <a:ea typeface="Arial" charset="0"/>
        <a:cs typeface="Arial" charset="0"/>
      </a:defRPr>
    </a:lvl1pPr>
    <a:lvl2pPr marL="457200" algn="l" defTabSz="457200" rtl="0" eaLnBrk="0" fontAlgn="base" hangingPunct="0">
      <a:spcBef>
        <a:spcPct val="0"/>
      </a:spcBef>
      <a:spcAft>
        <a:spcPct val="0"/>
      </a:spcAft>
      <a:defRPr kern="1200">
        <a:solidFill>
          <a:schemeClr val="tx1"/>
        </a:solidFill>
        <a:latin typeface="Arial" charset="0"/>
        <a:ea typeface="Arial" charset="0"/>
        <a:cs typeface="Arial" charset="0"/>
      </a:defRPr>
    </a:lvl2pPr>
    <a:lvl3pPr marL="914400" algn="l" defTabSz="457200" rtl="0" eaLnBrk="0" fontAlgn="base" hangingPunct="0">
      <a:spcBef>
        <a:spcPct val="0"/>
      </a:spcBef>
      <a:spcAft>
        <a:spcPct val="0"/>
      </a:spcAft>
      <a:defRPr kern="1200">
        <a:solidFill>
          <a:schemeClr val="tx1"/>
        </a:solidFill>
        <a:latin typeface="Arial" charset="0"/>
        <a:ea typeface="Arial" charset="0"/>
        <a:cs typeface="Arial" charset="0"/>
      </a:defRPr>
    </a:lvl3pPr>
    <a:lvl4pPr marL="1371600" algn="l" defTabSz="457200" rtl="0" eaLnBrk="0" fontAlgn="base" hangingPunct="0">
      <a:spcBef>
        <a:spcPct val="0"/>
      </a:spcBef>
      <a:spcAft>
        <a:spcPct val="0"/>
      </a:spcAft>
      <a:defRPr kern="1200">
        <a:solidFill>
          <a:schemeClr val="tx1"/>
        </a:solidFill>
        <a:latin typeface="Arial" charset="0"/>
        <a:ea typeface="Arial" charset="0"/>
        <a:cs typeface="Arial" charset="0"/>
      </a:defRPr>
    </a:lvl4pPr>
    <a:lvl5pPr marL="1828800" algn="l" defTabSz="457200" rtl="0" eaLnBrk="0" fontAlgn="base" hangingPunct="0">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xmlns="">
        <p15:guide id="1" orient="horz" pos="1162">
          <p15:clr>
            <a:srgbClr val="A4A3A4"/>
          </p15:clr>
        </p15:guide>
        <p15:guide id="2" orient="horz" pos="3412">
          <p15:clr>
            <a:srgbClr val="A4A3A4"/>
          </p15:clr>
        </p15:guide>
        <p15:guide id="3" orient="horz" pos="2264">
          <p15:clr>
            <a:srgbClr val="A4A3A4"/>
          </p15:clr>
        </p15:guide>
        <p15:guide id="4" orient="horz" pos="165">
          <p15:clr>
            <a:srgbClr val="A4A3A4"/>
          </p15:clr>
        </p15:guide>
        <p15:guide id="5" orient="horz" pos="2292">
          <p15:clr>
            <a:srgbClr val="A4A3A4"/>
          </p15:clr>
        </p15:guide>
        <p15:guide id="6" pos="756">
          <p15:clr>
            <a:srgbClr val="A4A3A4"/>
          </p15:clr>
        </p15:guide>
        <p15:guide id="7" pos="532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D2B0B"/>
    <a:srgbClr val="3876AF"/>
    <a:srgbClr val="133C75"/>
    <a:srgbClr val="7ABFC0"/>
    <a:srgbClr val="CAEBEA"/>
    <a:srgbClr val="55DD61"/>
    <a:srgbClr val="3AAFC3"/>
    <a:srgbClr val="FFA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38B1855-1B75-4FBE-930C-398BA8C253C6}" styleName="Style à thème 2 - Accentuation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Style à thème 2 - Accentuation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43" autoAdjust="0"/>
    <p:restoredTop sz="80938" autoAdjust="0"/>
  </p:normalViewPr>
  <p:slideViewPr>
    <p:cSldViewPr snapToObjects="1">
      <p:cViewPr varScale="1">
        <p:scale>
          <a:sx n="95" d="100"/>
          <a:sy n="95" d="100"/>
        </p:scale>
        <p:origin x="-90" y="-240"/>
      </p:cViewPr>
      <p:guideLst>
        <p:guide orient="horz" pos="1162"/>
        <p:guide orient="horz" pos="3412"/>
        <p:guide orient="horz" pos="2264"/>
        <p:guide orient="horz" pos="165"/>
        <p:guide orient="horz" pos="2292"/>
        <p:guide pos="756"/>
        <p:guide pos="532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F98DDD01-8B78-744A-B1DE-1F479A4849A7}" type="datetimeFigureOut">
              <a:rPr lang="fr-FR" altLang="fr-FR"/>
              <a:pPr/>
              <a:t>22/03/2017</a:t>
            </a:fld>
            <a:endParaRPr lang="fr-FR" alt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E5350324-3BFE-3141-A175-651B4A83FAC5}" type="slidenum">
              <a:rPr lang="fr-FR" altLang="fr-FR"/>
              <a:pPr/>
              <a:t>‹N°›</a:t>
            </a:fld>
            <a:endParaRPr lang="fr-FR" altLang="fr-FR"/>
          </a:p>
        </p:txBody>
      </p:sp>
    </p:spTree>
    <p:extLst>
      <p:ext uri="{BB962C8B-B14F-4D97-AF65-F5344CB8AC3E}">
        <p14:creationId xmlns:p14="http://schemas.microsoft.com/office/powerpoint/2010/main" xmlns="" val="78440392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defRPr>
            </a:lvl1pPr>
          </a:lstStyle>
          <a:p>
            <a:endParaRPr lang="fr-FR" altLang="fr-FR"/>
          </a:p>
        </p:txBody>
      </p:sp>
      <p:sp>
        <p:nvSpPr>
          <p:cNvPr id="3" name="Espace réservé de la date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defRPr>
            </a:lvl1pPr>
          </a:lstStyle>
          <a:p>
            <a:fld id="{ABFD1C93-A9D9-0E4C-AC9C-F4441482E6BD}" type="datetimeFigureOut">
              <a:rPr lang="fr-FR" altLang="fr-FR"/>
              <a:pPr/>
              <a:t>22/03/2017</a:t>
            </a:fld>
            <a:endParaRPr lang="fr-FR" alt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defRPr>
            </a:lvl1pPr>
          </a:lstStyle>
          <a:p>
            <a:endParaRPr lang="fr-FR" alt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defRPr>
            </a:lvl1pPr>
          </a:lstStyle>
          <a:p>
            <a:fld id="{CC003701-3D7C-6742-A687-BADEF21C85AD}" type="slidenum">
              <a:rPr lang="fr-FR" altLang="fr-FR"/>
              <a:pPr/>
              <a:t>‹N°›</a:t>
            </a:fld>
            <a:endParaRPr lang="fr-FR" altLang="fr-FR"/>
          </a:p>
        </p:txBody>
      </p:sp>
    </p:spTree>
    <p:extLst>
      <p:ext uri="{BB962C8B-B14F-4D97-AF65-F5344CB8AC3E}">
        <p14:creationId xmlns:p14="http://schemas.microsoft.com/office/powerpoint/2010/main" xmlns="" val="126819537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nl"/>
          </a:p>
        </p:txBody>
      </p:sp>
      <p:sp>
        <p:nvSpPr>
          <p:cNvPr id="4" name="Espace réservé du numéro de diapositive 3"/>
          <p:cNvSpPr>
            <a:spLocks noGrp="1"/>
          </p:cNvSpPr>
          <p:nvPr>
            <p:ph type="sldNum" sz="quarter" idx="10"/>
          </p:nvPr>
        </p:nvSpPr>
        <p:spPr/>
        <p:txBody>
          <a:bodyPr/>
          <a:lstStyle/>
          <a:p>
            <a:pPr algn="l" rtl="0"/>
            <a:r>
              <a:rPr b="0" i="0" u="none" baseline="0" lang="nl"/>
              <a:t/>
            </a:r>
            <a:fld id="{CC003701-3D7C-6742-A687-BADEF21C85AD}" type="slidenum">
              <a:rPr/>
              <a:pPr/>
              <a:t>2</a:t>
            </a:fld>
            <a:endParaRPr lang="nl" altLang="fr-FR"/>
          </a:p>
        </p:txBody>
      </p:sp>
    </p:spTree>
    <p:extLst>
      <p:ext uri="{BB962C8B-B14F-4D97-AF65-F5344CB8AC3E}">
        <p14:creationId xmlns:p14="http://schemas.microsoft.com/office/powerpoint/2010/main" xmlns="" val="650801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818" name="Espace réservé des commentaire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marL="0" marR="0" indent="0" algn="l" defTabSz="457200" eaLnBrk="0" fontAlgn="base" latinLnBrk="0" hangingPunct="0" rtl="0">
              <a:lnSpc>
                <a:spcPct val="100000"/>
              </a:lnSpc>
              <a:spcBef>
                <a:spcPct val="30000"/>
              </a:spcBef>
              <a:spcAft>
                <a:spcPct val="0"/>
              </a:spcAft>
              <a:buClrTx/>
              <a:buSzTx/>
              <a:buFontTx/>
              <a:buNone/>
              <a:tabLst/>
              <a:defRPr/>
            </a:pPr>
            <a:r>
              <a:rPr sz="1200" kern="1200" b="0" i="0" u="none" baseline="0" lang="nl">
                <a:solidFill>
                  <a:schemeClr val="tx1"/>
                </a:solidFill>
                <a:effectLst/>
                <a:latin typeface="+mn-lt"/>
                <a:ea typeface="+mn-ea"/>
                <a:cs typeface="+mn-cs"/>
              </a:rPr>
              <a:t>De sleutel is de strikte naleving van de regels en veiligheidsprocedures samen met risicoanalyse, systematische rapportering van incidenten en bijna-ongevallen en rekening houden met de menselijke factor.</a:t>
            </a:r>
          </a:p>
          <a:p>
            <a:endParaRPr lang="nl" altLang="fr-FR" dirty="0"/>
          </a:p>
        </p:txBody>
      </p:sp>
      <p:sp>
        <p:nvSpPr>
          <p:cNvPr id="34819" name="Espace réservé du numéro de diapositive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
            </a:r>
            <a:fld id="{3B782CCB-46CE-B245-BACF-BD2C39BE7BF0}" type="slidenum">
              <a:rPr>
                <a:latin typeface="Calibri" charset="0"/>
              </a:rPr>
              <a:pPr/>
              <a:t>10</a:t>
            </a:fld>
            <a:endParaRPr lang="nl" altLang="fr-FR">
              <a:latin typeface="Calibri" charset="0"/>
            </a:endParaRPr>
          </a:p>
        </p:txBody>
      </p:sp>
    </p:spTree>
    <p:extLst>
      <p:ext uri="{BB962C8B-B14F-4D97-AF65-F5344CB8AC3E}">
        <p14:creationId xmlns:p14="http://schemas.microsoft.com/office/powerpoint/2010/main" xmlns="" val="746081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4" name="Rectangle 3"/>
          <p:cNvSpPr/>
          <p:nvPr userDrawn="1"/>
        </p:nvSpPr>
        <p:spPr>
          <a:xfrm>
            <a:off x="-3175" y="0"/>
            <a:ext cx="9147175"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sp>
        <p:nvSpPr>
          <p:cNvPr id="6" name="Rectangle 5"/>
          <p:cNvSpPr/>
          <p:nvPr userDrawn="1"/>
        </p:nvSpPr>
        <p:spPr>
          <a:xfrm>
            <a:off x="0" y="6750050"/>
            <a:ext cx="9144000" cy="107950"/>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endParaRPr>
          </a:p>
        </p:txBody>
      </p:sp>
      <p:pic>
        <p:nvPicPr>
          <p:cNvPr id="7" name="Image 13" descr="TOTAL_bandeau_01_haut_RGB.png"/>
          <p:cNvPicPr>
            <a:picLocks noChangeAspect="1"/>
          </p:cNvPicPr>
          <p:nvPr userDrawn="1"/>
        </p:nvPicPr>
        <p:blipFill>
          <a:blip r:embed="rId2">
            <a:extLst>
              <a:ext uri="{28A0092B-C50C-407E-A947-70E740481C1C}">
                <a14:useLocalDpi xmlns:a14="http://schemas.microsoft.com/office/drawing/2010/main" xmlns="" val="0"/>
              </a:ext>
            </a:extLst>
          </a:blip>
          <a:srcRect/>
          <a:stretch>
            <a:fillRect/>
          </a:stretch>
        </p:blipFill>
        <p:spPr bwMode="auto">
          <a:xfrm>
            <a:off x="0" y="374650"/>
            <a:ext cx="5978525" cy="846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itre 4"/>
          <p:cNvSpPr>
            <a:spLocks noGrp="1"/>
          </p:cNvSpPr>
          <p:nvPr>
            <p:ph type="title"/>
          </p:nvPr>
        </p:nvSpPr>
        <p:spPr>
          <a:xfrm>
            <a:off x="1188000" y="2106000"/>
            <a:ext cx="7276629" cy="1487487"/>
          </a:xfrm>
        </p:spPr>
        <p:txBody>
          <a:bodyPr lIns="0" rIns="0" anchor="b"/>
          <a:lstStyle>
            <a:lvl1pPr>
              <a:defRPr sz="3200">
                <a:solidFill>
                  <a:schemeClr val="bg1"/>
                </a:solidFill>
              </a:defRPr>
            </a:lvl1pPr>
          </a:lstStyle>
          <a:p>
            <a:r>
              <a:rPr lang="fr-FR" noProof="0" smtClean="0"/>
              <a:t>Cliquez pour modifier le style du titre</a:t>
            </a:r>
            <a:endParaRPr lang="fr-FR" noProof="0" dirty="0"/>
          </a:p>
        </p:txBody>
      </p:sp>
      <p:sp>
        <p:nvSpPr>
          <p:cNvPr id="16" name="Espace réservé du texte 15"/>
          <p:cNvSpPr>
            <a:spLocks noGrp="1"/>
          </p:cNvSpPr>
          <p:nvPr>
            <p:ph type="body" sz="quarter" idx="10"/>
          </p:nvPr>
        </p:nvSpPr>
        <p:spPr>
          <a:xfrm>
            <a:off x="1188000" y="3639600"/>
            <a:ext cx="7276629" cy="1778000"/>
          </a:xfrm>
        </p:spPr>
        <p:txBody>
          <a:bodyPr lIns="0" rIns="0">
            <a:noAutofit/>
          </a:bodyPr>
          <a:lstStyle>
            <a:lvl1pPr marL="0" indent="0">
              <a:buNone/>
              <a:defRPr>
                <a:solidFill>
                  <a:schemeClr val="bg1"/>
                </a:solidFill>
              </a:defRPr>
            </a:lvl1pPr>
          </a:lstStyle>
          <a:p>
            <a:pPr lvl="0"/>
            <a:r>
              <a:rPr lang="fr-FR" noProof="0" smtClean="0"/>
              <a:t>Cliquez pour modifier les styles du texte du masque</a:t>
            </a:r>
          </a:p>
        </p:txBody>
      </p:sp>
    </p:spTree>
    <p:extLst>
      <p:ext uri="{BB962C8B-B14F-4D97-AF65-F5344CB8AC3E}">
        <p14:creationId xmlns:p14="http://schemas.microsoft.com/office/powerpoint/2010/main" xmlns="" val="1955723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ns contenu">
    <p:spTree>
      <p:nvGrpSpPr>
        <p:cNvPr id="1" name=""/>
        <p:cNvGrpSpPr/>
        <p:nvPr/>
      </p:nvGrpSpPr>
      <p:grpSpPr>
        <a:xfrm>
          <a:off x="0" y="0"/>
          <a:ext cx="0" cy="0"/>
          <a:chOff x="0" y="0"/>
          <a:chExt cx="0" cy="0"/>
        </a:xfrm>
      </p:grpSpPr>
      <p:sp>
        <p:nvSpPr>
          <p:cNvPr id="2" name="Espace réservé du pied de page 2"/>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3" name="Espace réservé du numéro de diapositive 3"/>
          <p:cNvSpPr>
            <a:spLocks noGrp="1"/>
          </p:cNvSpPr>
          <p:nvPr>
            <p:ph type="sldNum" sz="quarter" idx="11"/>
          </p:nvPr>
        </p:nvSpPr>
        <p:spPr/>
        <p:txBody>
          <a:bodyPr/>
          <a:lstStyle>
            <a:lvl1pPr>
              <a:defRPr/>
            </a:lvl1pPr>
          </a:lstStyle>
          <a:p>
            <a:fld id="{56CCAECF-EDF4-DC49-B040-0DC65DEAB804}" type="slidenum">
              <a:rPr lang="fr-FR" altLang="fr-FR"/>
              <a:pPr/>
              <a:t>‹N°›</a:t>
            </a:fld>
            <a:endParaRPr lang="fr-FR" altLang="fr-FR"/>
          </a:p>
        </p:txBody>
      </p:sp>
    </p:spTree>
    <p:extLst>
      <p:ext uri="{BB962C8B-B14F-4D97-AF65-F5344CB8AC3E}">
        <p14:creationId xmlns:p14="http://schemas.microsoft.com/office/powerpoint/2010/main" xmlns="" val="14564098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noProof="0" smtClean="0"/>
              <a:t>Cliquez pour modifier le style du titre</a:t>
            </a:r>
            <a:endParaRPr lang="fr-FR" noProof="0" dirty="0"/>
          </a:p>
        </p:txBody>
      </p:sp>
      <p:sp>
        <p:nvSpPr>
          <p:cNvPr id="6" name="Espace réservé du texte 5"/>
          <p:cNvSpPr>
            <a:spLocks noGrp="1"/>
          </p:cNvSpPr>
          <p:nvPr>
            <p:ph type="body" sz="quarter" idx="12"/>
          </p:nvPr>
        </p:nvSpPr>
        <p:spPr>
          <a:xfrm>
            <a:off x="457200" y="1125538"/>
            <a:ext cx="8218800" cy="5040311"/>
          </a:xfrm>
        </p:spPr>
        <p:txBody>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pied de page 2"/>
          <p:cNvSpPr>
            <a:spLocks noGrp="1"/>
          </p:cNvSpPr>
          <p:nvPr>
            <p:ph type="ftr" sz="quarter" idx="13"/>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5" name="Espace réservé du numéro de diapositive 3"/>
          <p:cNvSpPr>
            <a:spLocks noGrp="1"/>
          </p:cNvSpPr>
          <p:nvPr>
            <p:ph type="sldNum" sz="quarter" idx="14"/>
          </p:nvPr>
        </p:nvSpPr>
        <p:spPr/>
        <p:txBody>
          <a:bodyPr/>
          <a:lstStyle>
            <a:lvl1pPr>
              <a:defRPr/>
            </a:lvl1pPr>
          </a:lstStyle>
          <a:p>
            <a:fld id="{F2FFE72C-964F-A24B-B782-4294F0954719}" type="slidenum">
              <a:rPr lang="fr-FR" altLang="fr-FR"/>
              <a:pPr/>
              <a:t>‹N°›</a:t>
            </a:fld>
            <a:endParaRPr lang="fr-FR" altLang="fr-FR"/>
          </a:p>
        </p:txBody>
      </p:sp>
    </p:spTree>
    <p:extLst>
      <p:ext uri="{BB962C8B-B14F-4D97-AF65-F5344CB8AC3E}">
        <p14:creationId xmlns:p14="http://schemas.microsoft.com/office/powerpoint/2010/main" xmlns="" val="459255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section">
    <p:spTree>
      <p:nvGrpSpPr>
        <p:cNvPr id="1" name=""/>
        <p:cNvGrpSpPr/>
        <p:nvPr/>
      </p:nvGrpSpPr>
      <p:grpSpPr>
        <a:xfrm>
          <a:off x="0" y="0"/>
          <a:ext cx="0" cy="0"/>
          <a:chOff x="0" y="0"/>
          <a:chExt cx="0" cy="0"/>
        </a:xfrm>
      </p:grpSpPr>
      <p:sp>
        <p:nvSpPr>
          <p:cNvPr id="3" name="Rectangle 2"/>
          <p:cNvSpPr/>
          <p:nvPr userDrawn="1"/>
        </p:nvSpPr>
        <p:spPr>
          <a:xfrm>
            <a:off x="8928100" y="0"/>
            <a:ext cx="215900"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sp>
        <p:nvSpPr>
          <p:cNvPr id="2" name="Titre 1"/>
          <p:cNvSpPr>
            <a:spLocks noGrp="1"/>
          </p:cNvSpPr>
          <p:nvPr>
            <p:ph type="title"/>
          </p:nvPr>
        </p:nvSpPr>
        <p:spPr>
          <a:xfrm>
            <a:off x="722313" y="2493952"/>
            <a:ext cx="7772400" cy="1362075"/>
          </a:xfrm>
        </p:spPr>
        <p:txBody>
          <a:bodyPr anchor="ctr"/>
          <a:lstStyle>
            <a:lvl1pPr algn="l">
              <a:defRPr sz="3200" b="1" cap="all">
                <a:solidFill>
                  <a:schemeClr val="accent3">
                    <a:lumMod val="75000"/>
                  </a:schemeClr>
                </a:solidFill>
              </a:defRPr>
            </a:lvl1pPr>
          </a:lstStyle>
          <a:p>
            <a:r>
              <a:rPr lang="fr-FR" noProof="0" smtClean="0"/>
              <a:t>Cliquez pour modifier le style du titre</a:t>
            </a:r>
            <a:endParaRPr lang="fr-FR" noProof="0" dirty="0"/>
          </a:p>
        </p:txBody>
      </p:sp>
      <p:sp>
        <p:nvSpPr>
          <p:cNvPr id="4"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5" name="Espace réservé du numéro de diapositive 5"/>
          <p:cNvSpPr>
            <a:spLocks noGrp="1"/>
          </p:cNvSpPr>
          <p:nvPr>
            <p:ph type="sldNum" sz="quarter" idx="11"/>
          </p:nvPr>
        </p:nvSpPr>
        <p:spPr/>
        <p:txBody>
          <a:bodyPr/>
          <a:lstStyle>
            <a:lvl1pPr>
              <a:defRPr/>
            </a:lvl1pPr>
          </a:lstStyle>
          <a:p>
            <a:fld id="{5CE1A518-EBC4-A04B-9EB3-7BBC84931313}" type="slidenum">
              <a:rPr lang="fr-FR" altLang="fr-FR"/>
              <a:pPr/>
              <a:t>‹N°›</a:t>
            </a:fld>
            <a:endParaRPr lang="fr-FR" altLang="fr-FR"/>
          </a:p>
        </p:txBody>
      </p:sp>
    </p:spTree>
    <p:extLst>
      <p:ext uri="{BB962C8B-B14F-4D97-AF65-F5344CB8AC3E}">
        <p14:creationId xmlns:p14="http://schemas.microsoft.com/office/powerpoint/2010/main" xmlns="" val="658356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contenu 2"/>
          <p:cNvSpPr>
            <a:spLocks noGrp="1"/>
          </p:cNvSpPr>
          <p:nvPr>
            <p:ph sz="half" idx="1"/>
          </p:nvPr>
        </p:nvSpPr>
        <p:spPr>
          <a:xfrm>
            <a:off x="457200" y="1125538"/>
            <a:ext cx="4038600" cy="5000625"/>
          </a:xfrm>
          <a:prstGeom prst="rect">
            <a:avLst/>
          </a:prstGeom>
        </p:spPr>
        <p:txBody>
          <a:bodyPr/>
          <a:lstStyle>
            <a:lvl1pPr>
              <a:defRPr sz="1600"/>
            </a:lvl1pPr>
            <a:lvl2pPr>
              <a:defRPr sz="1400"/>
            </a:lvl2pPr>
            <a:lvl3pPr>
              <a:defRPr sz="1200"/>
            </a:lvl3pPr>
            <a:lvl4pPr marL="1080000" indent="-180000">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4" name="Espace réservé du contenu 3"/>
          <p:cNvSpPr>
            <a:spLocks noGrp="1"/>
          </p:cNvSpPr>
          <p:nvPr>
            <p:ph sz="half" idx="2"/>
          </p:nvPr>
        </p:nvSpPr>
        <p:spPr>
          <a:xfrm>
            <a:off x="4648200" y="1125538"/>
            <a:ext cx="4038600" cy="5000625"/>
          </a:xfrm>
          <a:prstGeom prst="rect">
            <a:avLst/>
          </a:prstGeom>
        </p:spPr>
        <p:txBody>
          <a:bodyPr/>
          <a:lstStyle>
            <a:lvl1pPr>
              <a:defRPr sz="1600"/>
            </a:lvl1pPr>
            <a:lvl2pPr>
              <a:defRPr sz="1400"/>
            </a:lvl2pPr>
            <a:lvl3pPr>
              <a:defRPr sz="1200"/>
            </a:lvl3pPr>
            <a:lvl4pPr>
              <a:defRPr sz="1200"/>
            </a:lvl4pPr>
            <a:lvl5pPr>
              <a:defRPr sz="1800"/>
            </a:lvl5pPr>
            <a:lvl6pPr>
              <a:defRPr sz="1800"/>
            </a:lvl6pPr>
            <a:lvl7pPr>
              <a:defRPr sz="1800"/>
            </a:lvl7pPr>
            <a:lvl8pPr>
              <a:defRPr sz="1800"/>
            </a:lvl8pPr>
            <a:lvl9pPr>
              <a:defRPr sz="1800"/>
            </a:lvl9p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p:txBody>
      </p:sp>
      <p:sp>
        <p:nvSpPr>
          <p:cNvPr id="5" name="Espace réservé du pied de page 5"/>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6" name="Espace réservé du numéro de diapositive 6"/>
          <p:cNvSpPr>
            <a:spLocks noGrp="1"/>
          </p:cNvSpPr>
          <p:nvPr>
            <p:ph type="sldNum" sz="quarter" idx="11"/>
          </p:nvPr>
        </p:nvSpPr>
        <p:spPr/>
        <p:txBody>
          <a:bodyPr/>
          <a:lstStyle>
            <a:lvl1pPr>
              <a:defRPr/>
            </a:lvl1pPr>
          </a:lstStyle>
          <a:p>
            <a:fld id="{E644DDCA-70E4-E44F-991F-DA2146CBB1AA}" type="slidenum">
              <a:rPr lang="fr-FR" altLang="fr-FR"/>
              <a:pPr/>
              <a:t>‹N°›</a:t>
            </a:fld>
            <a:endParaRPr lang="fr-FR" altLang="fr-FR"/>
          </a:p>
        </p:txBody>
      </p:sp>
    </p:spTree>
    <p:extLst>
      <p:ext uri="{BB962C8B-B14F-4D97-AF65-F5344CB8AC3E}">
        <p14:creationId xmlns:p14="http://schemas.microsoft.com/office/powerpoint/2010/main" xmlns="" val="1157946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aphique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695600"/>
            <a:ext cx="8218800" cy="42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8"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6653E720-EE59-0C40-AE43-20CAC94B35C8}" type="slidenum">
              <a:rPr lang="fr-FR" altLang="fr-FR"/>
              <a:pPr/>
              <a:t>‹N°›</a:t>
            </a:fld>
            <a:endParaRPr lang="fr-FR" altLang="fr-FR"/>
          </a:p>
        </p:txBody>
      </p:sp>
    </p:spTree>
    <p:extLst>
      <p:ext uri="{BB962C8B-B14F-4D97-AF65-F5344CB8AC3E}">
        <p14:creationId xmlns:p14="http://schemas.microsoft.com/office/powerpoint/2010/main" xmlns="" val="110312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ux Graphiques barre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972000"/>
            <a:ext cx="8218800" cy="2484000"/>
          </a:xfrm>
          <a:prstGeom prst="rect">
            <a:avLst/>
          </a:prstGeom>
        </p:spPr>
        <p:txBody>
          <a:bodyPr/>
          <a:lstStyle>
            <a:lvl1pPr>
              <a:defRPr/>
            </a:lvl1pPr>
          </a:lstStyle>
          <a:p>
            <a:pPr lvl="0"/>
            <a:r>
              <a:rPr lang="fr-FR" smtClean="0"/>
              <a:t>Cliquez pour modifier les styles du texte du masque</a:t>
            </a:r>
          </a:p>
        </p:txBody>
      </p:sp>
      <p:sp>
        <p:nvSpPr>
          <p:cNvPr id="8" name="Espace réservé du contenu 2"/>
          <p:cNvSpPr>
            <a:spLocks noGrp="1"/>
          </p:cNvSpPr>
          <p:nvPr>
            <p:ph idx="13"/>
          </p:nvPr>
        </p:nvSpPr>
        <p:spPr>
          <a:xfrm>
            <a:off x="457200" y="3510000"/>
            <a:ext cx="8218800" cy="2484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0367FD7E-9A5D-0747-9106-1AC8CA6DE727}" type="slidenum">
              <a:rPr lang="fr-FR" altLang="fr-FR"/>
              <a:pPr/>
              <a:t>‹N°›</a:t>
            </a:fld>
            <a:endParaRPr lang="fr-FR" altLang="fr-FR"/>
          </a:p>
        </p:txBody>
      </p:sp>
    </p:spTree>
    <p:extLst>
      <p:ext uri="{BB962C8B-B14F-4D97-AF65-F5344CB8AC3E}">
        <p14:creationId xmlns:p14="http://schemas.microsoft.com/office/powerpoint/2010/main" xmlns="" val="1004222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phique ann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767600"/>
            <a:ext cx="8218800" cy="4248000"/>
          </a:xfrm>
          <a:prstGeom prst="rect">
            <a:avLst/>
          </a:prstGeom>
        </p:spPr>
        <p:txBody>
          <a:bodyPr/>
          <a:lstStyle>
            <a:lvl1pPr>
              <a:defRPr/>
            </a:lvl1pPr>
          </a:lstStyle>
          <a:p>
            <a:pPr lvl="0"/>
            <a:r>
              <a:rPr lang="fr-FR" smtClean="0"/>
              <a:t>Cliquez pour modifier les styles du texte du masque</a:t>
            </a:r>
          </a:p>
        </p:txBody>
      </p:sp>
      <p:sp>
        <p:nvSpPr>
          <p:cNvPr id="8" name="Espace réservé du texte 7"/>
          <p:cNvSpPr>
            <a:spLocks noGrp="1"/>
          </p:cNvSpPr>
          <p:nvPr>
            <p:ph type="body" sz="quarter" idx="13"/>
          </p:nvPr>
        </p:nvSpPr>
        <p:spPr>
          <a:xfrm>
            <a:off x="2267744" y="1418400"/>
            <a:ext cx="4608512" cy="338554"/>
          </a:xfrm>
        </p:spPr>
        <p:txBody>
          <a:bodyPr anchorCtr="1">
            <a:spAutoFit/>
          </a:bodyPr>
          <a:lstStyle>
            <a:lvl1pPr algn="ctr">
              <a:buNone/>
              <a:defRPr sz="1600"/>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6"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9" name="Espace réservé du numéro de diapositive 5"/>
          <p:cNvSpPr>
            <a:spLocks noGrp="1"/>
          </p:cNvSpPr>
          <p:nvPr>
            <p:ph type="sldNum" sz="quarter" idx="16"/>
          </p:nvPr>
        </p:nvSpPr>
        <p:spPr/>
        <p:txBody>
          <a:bodyPr/>
          <a:lstStyle>
            <a:lvl1pPr>
              <a:defRPr/>
            </a:lvl1pPr>
          </a:lstStyle>
          <a:p>
            <a:fld id="{5DB19CF7-0640-D14D-9F3C-37659EAE54C5}" type="slidenum">
              <a:rPr lang="fr-FR" altLang="fr-FR"/>
              <a:pPr/>
              <a:t>‹N°›</a:t>
            </a:fld>
            <a:endParaRPr lang="fr-FR" altLang="fr-FR"/>
          </a:p>
        </p:txBody>
      </p:sp>
    </p:spTree>
    <p:extLst>
      <p:ext uri="{BB962C8B-B14F-4D97-AF65-F5344CB8AC3E}">
        <p14:creationId xmlns:p14="http://schemas.microsoft.com/office/powerpoint/2010/main" xmlns="" val="899643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ea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smtClean="0"/>
              <a:t>Cliquez pour modifier le style du titre</a:t>
            </a:r>
            <a:endParaRPr lang="fr-FR" dirty="0"/>
          </a:p>
        </p:txBody>
      </p:sp>
      <p:sp>
        <p:nvSpPr>
          <p:cNvPr id="3" name="Espace réservé du contenu 2"/>
          <p:cNvSpPr>
            <a:spLocks noGrp="1"/>
          </p:cNvSpPr>
          <p:nvPr>
            <p:ph idx="1"/>
          </p:nvPr>
        </p:nvSpPr>
        <p:spPr>
          <a:xfrm>
            <a:off x="457200" y="1125538"/>
            <a:ext cx="8218488" cy="4896000"/>
          </a:xfrm>
          <a:prstGeom prst="rect">
            <a:avLst/>
          </a:prstGeom>
        </p:spPr>
        <p:txBody>
          <a:bodyPr/>
          <a:lstStyle>
            <a:lvl1pPr>
              <a:defRPr/>
            </a:lvl1pPr>
          </a:lstStyle>
          <a:p>
            <a:pPr lvl="0"/>
            <a:r>
              <a:rPr lang="fr-FR" smtClean="0"/>
              <a:t>Cliquez pour modifier les styles du texte du masque</a:t>
            </a:r>
          </a:p>
        </p:txBody>
      </p:sp>
      <p:sp>
        <p:nvSpPr>
          <p:cNvPr id="7" name="Espace réservé du texte 8"/>
          <p:cNvSpPr>
            <a:spLocks noGrp="1"/>
          </p:cNvSpPr>
          <p:nvPr>
            <p:ph type="body" sz="quarter" idx="14"/>
          </p:nvPr>
        </p:nvSpPr>
        <p:spPr>
          <a:xfrm>
            <a:off x="457200" y="6021388"/>
            <a:ext cx="3178175" cy="215900"/>
          </a:xfrm>
        </p:spPr>
        <p:txBody>
          <a:bodyPr lIns="0">
            <a:noAutofit/>
          </a:bodyPr>
          <a:lstStyle>
            <a:lvl1pPr marL="0" indent="0">
              <a:buFont typeface="Arial" pitchFamily="34" charset="0"/>
              <a:buNone/>
              <a:defRPr sz="900"/>
            </a:lvl1pPr>
            <a:lvl2pPr marL="0" indent="0">
              <a:buNone/>
              <a:defRPr/>
            </a:lvl2pPr>
            <a:lvl3pPr>
              <a:buNone/>
              <a:defRPr/>
            </a:lvl3pPr>
            <a:lvl4pPr>
              <a:buNone/>
              <a:defRPr/>
            </a:lvl4pPr>
            <a:lvl5pPr>
              <a:buFont typeface="Arial" pitchFamily="34" charset="0"/>
              <a:buNone/>
              <a:defRPr/>
            </a:lvl5pPr>
          </a:lstStyle>
          <a:p>
            <a:pPr lvl="0"/>
            <a:r>
              <a:rPr lang="fr-FR" smtClean="0"/>
              <a:t>Cliquez pour modifier les styles du texte du masque</a:t>
            </a:r>
          </a:p>
        </p:txBody>
      </p:sp>
      <p:sp>
        <p:nvSpPr>
          <p:cNvPr id="5" name="Espace réservé du pied de page 4"/>
          <p:cNvSpPr>
            <a:spLocks noGrp="1"/>
          </p:cNvSpPr>
          <p:nvPr>
            <p:ph type="ftr" sz="quarter" idx="15"/>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6" name="Espace réservé du numéro de diapositive 5"/>
          <p:cNvSpPr>
            <a:spLocks noGrp="1"/>
          </p:cNvSpPr>
          <p:nvPr>
            <p:ph type="sldNum" sz="quarter" idx="16"/>
          </p:nvPr>
        </p:nvSpPr>
        <p:spPr/>
        <p:txBody>
          <a:bodyPr/>
          <a:lstStyle>
            <a:lvl1pPr>
              <a:defRPr/>
            </a:lvl1pPr>
          </a:lstStyle>
          <a:p>
            <a:fld id="{C855D433-2184-7847-B37D-027501AB6841}" type="slidenum">
              <a:rPr lang="fr-FR" altLang="fr-FR"/>
              <a:pPr/>
              <a:t>‹N°›</a:t>
            </a:fld>
            <a:endParaRPr lang="fr-FR" altLang="fr-FR"/>
          </a:p>
        </p:txBody>
      </p:sp>
    </p:spTree>
    <p:extLst>
      <p:ext uri="{BB962C8B-B14F-4D97-AF65-F5344CB8AC3E}">
        <p14:creationId xmlns:p14="http://schemas.microsoft.com/office/powerpoint/2010/main" xmlns="" val="2015933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accent3">
                    <a:lumMod val="75000"/>
                  </a:schemeClr>
                </a:solidFill>
              </a:defRPr>
            </a:lvl1pPr>
          </a:lstStyle>
          <a:p>
            <a:r>
              <a:rPr lang="fr-FR" noProof="0" smtClean="0"/>
              <a:t>Cliquez pour modifier le style du titre</a:t>
            </a:r>
            <a:endParaRPr lang="fr-FR" noProof="0" dirty="0"/>
          </a:p>
        </p:txBody>
      </p:sp>
      <p:sp>
        <p:nvSpPr>
          <p:cNvPr id="3" name="Espace réservé du pied de page 4"/>
          <p:cNvSpPr>
            <a:spLocks noGrp="1"/>
          </p:cNvSpPr>
          <p:nvPr>
            <p:ph type="ftr" sz="quarter" idx="10"/>
          </p:nvPr>
        </p:nvSpPr>
        <p:spPr/>
        <p:txBody>
          <a:bodyPr/>
          <a:lstStyle>
            <a:lvl1pPr>
              <a:defRPr>
                <a:solidFill>
                  <a:schemeClr val="tx1"/>
                </a:solidFill>
              </a:defRPr>
            </a:lvl1pPr>
          </a:lstStyle>
          <a:p>
            <a:r>
              <a:rPr lang="fr-FR" altLang="fr-FR" smtClean="0"/>
              <a:t>Kit intégration H3SE - TCG 2.3 – Sécurité : Morts / Accidents – V1</a:t>
            </a:r>
            <a:endParaRPr lang="fr-FR" altLang="fr-FR"/>
          </a:p>
        </p:txBody>
      </p:sp>
      <p:sp>
        <p:nvSpPr>
          <p:cNvPr id="4" name="Espace réservé du numéro de diapositive 5"/>
          <p:cNvSpPr>
            <a:spLocks noGrp="1"/>
          </p:cNvSpPr>
          <p:nvPr>
            <p:ph type="sldNum" sz="quarter" idx="11"/>
          </p:nvPr>
        </p:nvSpPr>
        <p:spPr/>
        <p:txBody>
          <a:bodyPr/>
          <a:lstStyle>
            <a:lvl1pPr>
              <a:defRPr/>
            </a:lvl1pPr>
          </a:lstStyle>
          <a:p>
            <a:fld id="{718238A5-EA66-7948-A22E-721BD29FE652}" type="slidenum">
              <a:rPr lang="fr-FR" altLang="fr-FR"/>
              <a:pPr/>
              <a:t>‹N°›</a:t>
            </a:fld>
            <a:endParaRPr lang="fr-FR" altLang="fr-FR"/>
          </a:p>
        </p:txBody>
      </p:sp>
    </p:spTree>
    <p:extLst>
      <p:ext uri="{BB962C8B-B14F-4D97-AF65-F5344CB8AC3E}">
        <p14:creationId xmlns:p14="http://schemas.microsoft.com/office/powerpoint/2010/main" xmlns="" val="948163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18488" cy="635000"/>
          </a:xfrm>
          <a:prstGeom prst="rect">
            <a:avLst/>
          </a:prstGeom>
        </p:spPr>
        <p:txBody>
          <a:bodyPr vert="horz" lIns="91440" tIns="45720" rIns="91440" bIns="45720" rtlCol="0" anchor="t">
            <a:noAutofit/>
          </a:bodyPr>
          <a:lstStyle/>
          <a:p>
            <a:r>
              <a:rPr lang="fr-FR" noProof="0" dirty="0" smtClean="0"/>
              <a:t>Cliquez et modifiez le titre</a:t>
            </a:r>
            <a:endParaRPr lang="fr-FR" noProof="0" dirty="0"/>
          </a:p>
        </p:txBody>
      </p:sp>
      <p:sp>
        <p:nvSpPr>
          <p:cNvPr id="5" name="Espace réservé du pied de page 4"/>
          <p:cNvSpPr>
            <a:spLocks noGrp="1"/>
          </p:cNvSpPr>
          <p:nvPr>
            <p:ph type="ftr" sz="quarter" idx="3"/>
          </p:nvPr>
        </p:nvSpPr>
        <p:spPr>
          <a:xfrm>
            <a:off x="457200" y="6411913"/>
            <a:ext cx="5562600" cy="365125"/>
          </a:xfrm>
          <a:prstGeom prst="rect">
            <a:avLst/>
          </a:prstGeom>
        </p:spPr>
        <p:txBody>
          <a:bodyPr vert="horz" wrap="square" lIns="0" tIns="45720" rIns="91440" bIns="45720" numCol="1" anchor="ctr" anchorCtr="0" compatLnSpc="1">
            <a:prstTxWarp prst="textNoShape">
              <a:avLst/>
            </a:prstTxWarp>
          </a:bodyPr>
          <a:lstStyle>
            <a:lvl1pPr eaLnBrk="1" hangingPunct="1">
              <a:defRPr sz="900">
                <a:solidFill>
                  <a:srgbClr val="000000"/>
                </a:solidFill>
                <a:ea typeface="Helvetica" charset="0"/>
                <a:cs typeface="Helvetica" charset="0"/>
              </a:defRPr>
            </a:lvl1pPr>
          </a:lstStyle>
          <a:p>
            <a:r>
              <a:rPr lang="fr-FR" altLang="fr-FR" smtClean="0"/>
              <a:t>Kit intégration H3SE - TCG 2.3 – Sécurité : Morts / Accidents – V1</a:t>
            </a:r>
            <a:endParaRPr lang="fr-FR" altLang="fr-FR"/>
          </a:p>
        </p:txBody>
      </p:sp>
      <p:sp>
        <p:nvSpPr>
          <p:cNvPr id="6" name="Espace réservé du numéro de diapositive 5"/>
          <p:cNvSpPr>
            <a:spLocks noGrp="1"/>
          </p:cNvSpPr>
          <p:nvPr>
            <p:ph type="sldNum" sz="quarter" idx="4"/>
          </p:nvPr>
        </p:nvSpPr>
        <p:spPr>
          <a:xfrm>
            <a:off x="6553200" y="6411913"/>
            <a:ext cx="725488"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ea typeface="Helvetica" charset="0"/>
                <a:cs typeface="Helvetica" charset="0"/>
              </a:defRPr>
            </a:lvl1pPr>
          </a:lstStyle>
          <a:p>
            <a:fld id="{009461A3-0FDC-5B40-A522-CEB75E55250A}" type="slidenum">
              <a:rPr lang="fr-FR" altLang="fr-FR"/>
              <a:pPr/>
              <a:t>‹N°›</a:t>
            </a:fld>
            <a:endParaRPr lang="fr-FR" altLang="fr-FR"/>
          </a:p>
        </p:txBody>
      </p:sp>
      <p:sp>
        <p:nvSpPr>
          <p:cNvPr id="7" name="Rectangle 6"/>
          <p:cNvSpPr/>
          <p:nvPr/>
        </p:nvSpPr>
        <p:spPr>
          <a:xfrm>
            <a:off x="9031288" y="0"/>
            <a:ext cx="112712" cy="6858000"/>
          </a:xfrm>
          <a:prstGeom prst="rect">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ctr" eaLnBrk="1" hangingPunct="1"/>
            <a:endParaRPr lang="fr-FR" altLang="fr-FR">
              <a:solidFill>
                <a:srgbClr val="FFFFFF"/>
              </a:solidFill>
              <a:latin typeface="Helvetica" charset="0"/>
              <a:ea typeface="Helvetica" charset="0"/>
              <a:cs typeface="Helvetica" charset="0"/>
            </a:endParaRPr>
          </a:p>
        </p:txBody>
      </p:sp>
      <p:cxnSp>
        <p:nvCxnSpPr>
          <p:cNvPr id="9" name="Connecteur droit 8"/>
          <p:cNvCxnSpPr/>
          <p:nvPr/>
        </p:nvCxnSpPr>
        <p:spPr>
          <a:xfrm>
            <a:off x="457200" y="6311900"/>
            <a:ext cx="8686800" cy="1588"/>
          </a:xfrm>
          <a:prstGeom prst="line">
            <a:avLst/>
          </a:prstGeom>
          <a:ln w="9525" cap="flat" cmpd="sng" algn="ctr">
            <a:solidFill>
              <a:schemeClr val="accent3">
                <a:lumMod val="75000"/>
              </a:schemeClr>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2" name="Connecteur droit 11"/>
          <p:cNvCxnSpPr>
            <a:cxnSpLocks noChangeShapeType="1"/>
          </p:cNvCxnSpPr>
          <p:nvPr/>
        </p:nvCxnSpPr>
        <p:spPr bwMode="auto">
          <a:xfrm rot="5400000">
            <a:off x="7335044" y="6595269"/>
            <a:ext cx="365125" cy="1587"/>
          </a:xfrm>
          <a:prstGeom prst="line">
            <a:avLst/>
          </a:prstGeom>
          <a:noFill/>
          <a:ln w="6350">
            <a:solidFill>
              <a:schemeClr val="tx1">
                <a:alpha val="70195"/>
              </a:schemeClr>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xmlns="">
                <a:noFill/>
              </a14:hiddenFill>
            </a:ext>
          </a:extLst>
        </p:spPr>
      </p:cxnSp>
      <p:sp>
        <p:nvSpPr>
          <p:cNvPr id="1032" name="Espace réservé du texte 3"/>
          <p:cNvSpPr>
            <a:spLocks noGrp="1"/>
          </p:cNvSpPr>
          <p:nvPr>
            <p:ph type="body" idx="1"/>
          </p:nvPr>
        </p:nvSpPr>
        <p:spPr bwMode="auto">
          <a:xfrm>
            <a:off x="457200" y="1125538"/>
            <a:ext cx="8218488" cy="500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p:txBody>
      </p:sp>
      <p:pic>
        <p:nvPicPr>
          <p:cNvPr id="1033" name="Image 10" descr="TOTAL_ADM.png"/>
          <p:cNvPicPr>
            <a:picLocks noChangeAspect="1"/>
          </p:cNvPicPr>
          <p:nvPr/>
        </p:nvPicPr>
        <p:blipFill>
          <a:blip r:embed="rId12">
            <a:extLst>
              <a:ext uri="{28A0092B-C50C-407E-A947-70E740481C1C}">
                <a14:useLocalDpi xmlns:a14="http://schemas.microsoft.com/office/drawing/2010/main" xmlns="" val="0"/>
              </a:ext>
            </a:extLst>
          </a:blip>
          <a:srcRect/>
          <a:stretch>
            <a:fillRect/>
          </a:stretch>
        </p:blipFill>
        <p:spPr bwMode="auto">
          <a:xfrm>
            <a:off x="7685088" y="6375400"/>
            <a:ext cx="1008062" cy="401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Lst>
  <p:hf hdr="0" dt="0"/>
  <p:txStyles>
    <p:titleStyle>
      <a:lvl1pPr algn="l" defTabSz="457200" rtl="0" eaLnBrk="0" fontAlgn="base" hangingPunct="0">
        <a:spcBef>
          <a:spcPct val="0"/>
        </a:spcBef>
        <a:spcAft>
          <a:spcPct val="0"/>
        </a:spcAft>
        <a:defRPr sz="2200" b="1" kern="1200" cap="all">
          <a:solidFill>
            <a:srgbClr val="A90025"/>
          </a:solidFill>
          <a:latin typeface="+mj-lt"/>
          <a:ea typeface="Arial" charset="0"/>
          <a:cs typeface="Arial"/>
        </a:defRPr>
      </a:lvl1pPr>
      <a:lvl2pPr algn="l" defTabSz="457200" rtl="0" eaLnBrk="0" fontAlgn="base" hangingPunct="0">
        <a:spcBef>
          <a:spcPct val="0"/>
        </a:spcBef>
        <a:spcAft>
          <a:spcPct val="0"/>
        </a:spcAft>
        <a:defRPr sz="2200" b="1">
          <a:solidFill>
            <a:srgbClr val="A90025"/>
          </a:solidFill>
          <a:latin typeface="Arial" charset="0"/>
          <a:ea typeface="Arial" charset="0"/>
          <a:cs typeface="Arial" charset="0"/>
        </a:defRPr>
      </a:lvl2pPr>
      <a:lvl3pPr algn="l" defTabSz="457200" rtl="0" eaLnBrk="0" fontAlgn="base" hangingPunct="0">
        <a:spcBef>
          <a:spcPct val="0"/>
        </a:spcBef>
        <a:spcAft>
          <a:spcPct val="0"/>
        </a:spcAft>
        <a:defRPr sz="2200" b="1">
          <a:solidFill>
            <a:srgbClr val="A90025"/>
          </a:solidFill>
          <a:latin typeface="Arial" charset="0"/>
          <a:ea typeface="Arial" charset="0"/>
          <a:cs typeface="Arial" charset="0"/>
        </a:defRPr>
      </a:lvl3pPr>
      <a:lvl4pPr algn="l" defTabSz="457200" rtl="0" eaLnBrk="0" fontAlgn="base" hangingPunct="0">
        <a:spcBef>
          <a:spcPct val="0"/>
        </a:spcBef>
        <a:spcAft>
          <a:spcPct val="0"/>
        </a:spcAft>
        <a:defRPr sz="2200" b="1">
          <a:solidFill>
            <a:srgbClr val="A90025"/>
          </a:solidFill>
          <a:latin typeface="Arial" charset="0"/>
          <a:ea typeface="Arial" charset="0"/>
          <a:cs typeface="Arial" charset="0"/>
        </a:defRPr>
      </a:lvl4pPr>
      <a:lvl5pPr algn="l" defTabSz="457200" rtl="0" eaLnBrk="0" fontAlgn="base" hangingPunct="0">
        <a:spcBef>
          <a:spcPct val="0"/>
        </a:spcBef>
        <a:spcAft>
          <a:spcPct val="0"/>
        </a:spcAft>
        <a:defRPr sz="2200" b="1">
          <a:solidFill>
            <a:srgbClr val="A90025"/>
          </a:solidFill>
          <a:latin typeface="Arial" charset="0"/>
          <a:ea typeface="Arial" charset="0"/>
          <a:cs typeface="Arial" charset="0"/>
        </a:defRPr>
      </a:lvl5pPr>
      <a:lvl6pPr marL="457200" algn="l" defTabSz="457200" rtl="0" fontAlgn="base">
        <a:spcBef>
          <a:spcPct val="0"/>
        </a:spcBef>
        <a:spcAft>
          <a:spcPct val="0"/>
        </a:spcAft>
        <a:defRPr sz="2200" b="1">
          <a:solidFill>
            <a:srgbClr val="A90025"/>
          </a:solidFill>
          <a:latin typeface="Arial" charset="0"/>
          <a:ea typeface="Arial" charset="0"/>
          <a:cs typeface="Arial" charset="0"/>
        </a:defRPr>
      </a:lvl6pPr>
      <a:lvl7pPr marL="914400" algn="l" defTabSz="457200" rtl="0" fontAlgn="base">
        <a:spcBef>
          <a:spcPct val="0"/>
        </a:spcBef>
        <a:spcAft>
          <a:spcPct val="0"/>
        </a:spcAft>
        <a:defRPr sz="2200" b="1">
          <a:solidFill>
            <a:srgbClr val="A90025"/>
          </a:solidFill>
          <a:latin typeface="Arial" charset="0"/>
          <a:ea typeface="Arial" charset="0"/>
          <a:cs typeface="Arial" charset="0"/>
        </a:defRPr>
      </a:lvl7pPr>
      <a:lvl8pPr marL="1371600" algn="l" defTabSz="457200" rtl="0" fontAlgn="base">
        <a:spcBef>
          <a:spcPct val="0"/>
        </a:spcBef>
        <a:spcAft>
          <a:spcPct val="0"/>
        </a:spcAft>
        <a:defRPr sz="2200" b="1">
          <a:solidFill>
            <a:srgbClr val="A90025"/>
          </a:solidFill>
          <a:latin typeface="Arial" charset="0"/>
          <a:ea typeface="Arial" charset="0"/>
          <a:cs typeface="Arial" charset="0"/>
        </a:defRPr>
      </a:lvl8pPr>
      <a:lvl9pPr marL="1828800" algn="l" defTabSz="457200" rtl="0" fontAlgn="base">
        <a:spcBef>
          <a:spcPct val="0"/>
        </a:spcBef>
        <a:spcAft>
          <a:spcPct val="0"/>
        </a:spcAft>
        <a:defRPr sz="2200" b="1">
          <a:solidFill>
            <a:srgbClr val="A90025"/>
          </a:solidFill>
          <a:latin typeface="Arial" charset="0"/>
          <a:ea typeface="Arial" charset="0"/>
          <a:cs typeface="Arial" charset="0"/>
        </a:defRPr>
      </a:lvl9pPr>
    </p:titleStyle>
    <p:bodyStyle>
      <a:lvl1pPr marL="285750" indent="-285750" algn="l" defTabSz="457200" rtl="0" eaLnBrk="0" fontAlgn="base" hangingPunct="0">
        <a:spcBef>
          <a:spcPts val="300"/>
        </a:spcBef>
        <a:spcAft>
          <a:spcPts val="300"/>
        </a:spcAft>
        <a:buClr>
          <a:srgbClr val="A90025"/>
        </a:buClr>
        <a:buSzPct val="120000"/>
        <a:buFont typeface="Lucida Grande" charset="0"/>
        <a:buChar char="●"/>
        <a:defRPr sz="2000" kern="1200">
          <a:solidFill>
            <a:schemeClr val="tx1"/>
          </a:solidFill>
          <a:latin typeface="+mn-lt"/>
          <a:ea typeface="Arial" charset="0"/>
          <a:cs typeface="Arial"/>
        </a:defRPr>
      </a:lvl1pPr>
      <a:lvl2pPr marL="447675" indent="-180975" algn="l" defTabSz="533400" rtl="0" eaLnBrk="0" fontAlgn="base" hangingPunct="0">
        <a:spcBef>
          <a:spcPts val="300"/>
        </a:spcBef>
        <a:spcAft>
          <a:spcPts val="300"/>
        </a:spcAft>
        <a:buClr>
          <a:srgbClr val="A90025"/>
        </a:buClr>
        <a:buFont typeface="Lucida Grande" charset="0"/>
        <a:buChar char="-"/>
        <a:defRPr kern="1200">
          <a:solidFill>
            <a:schemeClr val="tx1"/>
          </a:solidFill>
          <a:latin typeface="+mn-lt"/>
          <a:ea typeface="Arial" charset="0"/>
          <a:cs typeface="Arial"/>
        </a:defRPr>
      </a:lvl2pPr>
      <a:lvl3pPr marL="806450" indent="-180975" algn="l" defTabSz="457200" rtl="0" eaLnBrk="0" fontAlgn="base" hangingPunct="0">
        <a:spcBef>
          <a:spcPts val="300"/>
        </a:spcBef>
        <a:spcAft>
          <a:spcPts val="300"/>
        </a:spcAft>
        <a:buClr>
          <a:srgbClr val="A90025"/>
        </a:buClr>
        <a:buSzPct val="100000"/>
        <a:buFont typeface="Lucida Grande" charset="0"/>
        <a:buChar char="•"/>
        <a:defRPr sz="1600" kern="1200">
          <a:solidFill>
            <a:schemeClr val="tx1"/>
          </a:solidFill>
          <a:latin typeface="+mn-lt"/>
          <a:ea typeface="Arial" charset="0"/>
          <a:cs typeface="Arial"/>
        </a:defRPr>
      </a:lvl3pPr>
      <a:lvl4pPr marL="1076325" indent="-171450" algn="l" defTabSz="457200" rtl="0" eaLnBrk="0" fontAlgn="base" hangingPunct="0">
        <a:spcBef>
          <a:spcPts val="300"/>
        </a:spcBef>
        <a:spcAft>
          <a:spcPts val="300"/>
        </a:spcAft>
        <a:buClr>
          <a:srgbClr val="A90025"/>
        </a:buClr>
        <a:buSzPct val="80000"/>
        <a:buFont typeface="Lucida Grande" charset="0"/>
        <a:buChar char="-"/>
        <a:defRPr sz="1600" kern="1200">
          <a:solidFill>
            <a:schemeClr val="tx1"/>
          </a:solidFill>
          <a:latin typeface="+mn-lt"/>
          <a:ea typeface="Helvetica" charset="0"/>
          <a:cs typeface="Helvetica"/>
        </a:defRPr>
      </a:lvl4pPr>
      <a:lvl5pPr marL="1258888" indent="-180975" algn="l" defTabSz="352425" rtl="0" eaLnBrk="0" fontAlgn="base" hangingPunct="0">
        <a:spcBef>
          <a:spcPts val="300"/>
        </a:spcBef>
        <a:spcAft>
          <a:spcPts val="300"/>
        </a:spcAft>
        <a:buClr>
          <a:srgbClr val="800000"/>
        </a:buClr>
        <a:buSzPct val="100000"/>
        <a:buFont typeface="Lucida Grande" charset="0"/>
        <a:defRPr sz="1600" kern="1200">
          <a:solidFill>
            <a:schemeClr val="tx1"/>
          </a:solidFill>
          <a:latin typeface="+mn-lt"/>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ZoneTexte 1"/>
          <p:cNvSpPr txBox="1">
            <a:spLocks noChangeArrowheads="1"/>
          </p:cNvSpPr>
          <p:nvPr/>
        </p:nvSpPr>
        <p:spPr bwMode="auto">
          <a:xfrm>
            <a:off x="3200400" y="3276600"/>
            <a:ext cx="184150"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lgn="l" rtl="0"/>
            <a:endParaRPr lang="nl" altLang="fr-FR"/>
          </a:p>
        </p:txBody>
      </p:sp>
      <p:sp>
        <p:nvSpPr>
          <p:cNvPr id="3" name="Titre 2"/>
          <p:cNvSpPr>
            <a:spLocks noGrp="1"/>
          </p:cNvSpPr>
          <p:nvPr>
            <p:ph type="title"/>
          </p:nvPr>
        </p:nvSpPr>
        <p:spPr>
          <a:xfrm>
            <a:off x="1187450" y="2106613"/>
            <a:ext cx="7277100" cy="1487487"/>
          </a:xfrm>
        </p:spPr>
        <p:txBody>
          <a:bodyPr/>
          <a:lstStyle/>
          <a:p>
            <a:pPr eaLnBrk="1" fontAlgn="auto" hangingPunct="1" algn="l" rtl="0">
              <a:spcAft>
                <a:spcPts val="0"/>
              </a:spcAft>
              <a:defRPr/>
            </a:pPr>
            <a:r>
              <a:rPr b="1" i="0" u="none" baseline="0" lang="nl">
                <a:ea typeface="+mj-ea"/>
              </a:rPr>
              <a:t>Veiligheid: </a:t>
            </a:r>
            <a:r>
              <a:rPr b="1" i="0" u="none" baseline="0" lang="nl">
                <a:ea typeface="+mj-ea"/>
              </a:rPr>
              <a:t>Sterfgevallen / Ongevallen</a:t>
            </a:r>
            <a:endParaRPr lang="nl" dirty="0">
              <a:ea typeface="+mj-ea"/>
            </a:endParaRPr>
          </a:p>
        </p:txBody>
      </p:sp>
      <p:sp>
        <p:nvSpPr>
          <p:cNvPr id="14339" name="Espace réservé du texte 5"/>
          <p:cNvSpPr>
            <a:spLocks noGrp="1"/>
          </p:cNvSpPr>
          <p:nvPr>
            <p:ph type="body" sz="quarter" idx="10"/>
          </p:nvPr>
        </p:nvSpPr>
        <p:spPr>
          <a:xfrm>
            <a:off x="1187450" y="3640138"/>
            <a:ext cx="7277100" cy="1778000"/>
          </a:xfrm>
        </p:spPr>
        <p:txBody>
          <a:bodyPr/>
          <a:lstStyle/>
          <a:p>
            <a:pPr eaLnBrk="1" hangingPunct="1" algn="l" rtl="0"/>
            <a:r>
              <a:rPr b="0" i="0" u="none" baseline="0" lang="nl">
                <a:cs typeface="Arial" charset="0"/>
              </a:rPr>
              <a:t>Integratieset H3SE</a:t>
            </a:r>
          </a:p>
          <a:p>
            <a:pPr eaLnBrk="1" hangingPunct="1" algn="l" rtl="0"/>
            <a:r>
              <a:rPr b="0" i="0" u="none" baseline="0" lang="nl">
                <a:cs typeface="Arial" charset="0"/>
              </a:rPr>
              <a:t>Module TCG 2.3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nl"/>
              <a:t>Preventie van dodelijke ongevallen door:</a:t>
            </a:r>
            <a:endParaRPr lang="nl" dirty="0"/>
          </a:p>
        </p:txBody>
      </p:sp>
      <p:sp>
        <p:nvSpPr>
          <p:cNvPr id="23554" name="Espace réservé du texte 2"/>
          <p:cNvSpPr>
            <a:spLocks noGrp="1"/>
          </p:cNvSpPr>
          <p:nvPr>
            <p:ph type="body" sz="quarter" idx="12"/>
          </p:nvPr>
        </p:nvSpPr>
        <p:spPr>
          <a:xfrm>
            <a:off x="395288" y="1427163"/>
            <a:ext cx="4114800" cy="4465637"/>
          </a:xfrm>
        </p:spPr>
        <p:txBody>
          <a:bodyPr/>
          <a:lstStyle/>
          <a:p>
            <a:pPr algn="l" rtl="0"/>
            <a:r>
              <a:rPr b="1" i="0" u="none" baseline="0" lang="nl">
                <a:cs typeface="Arial" charset="0"/>
              </a:rPr>
              <a:t>Inachtneming van de voorschriften en procedures</a:t>
            </a:r>
          </a:p>
          <a:p>
            <a:pPr lvl="1" algn="l" rtl="0"/>
            <a:r>
              <a:rPr b="0" i="0" u="none" baseline="0" lang="nl">
                <a:cs typeface="Arial" charset="0"/>
              </a:rPr>
              <a:t>Procedures en voorschriften moeten bestaan, bekend zijn en uiterst strikt worden toegepast.</a:t>
            </a:r>
            <a:endParaRPr lang="nl" altLang="fr-FR" dirty="0">
              <a:cs typeface="Arial" charset="0"/>
            </a:endParaRPr>
          </a:p>
          <a:p>
            <a:pPr lvl="1" algn="l" rtl="0"/>
            <a:endParaRPr lang="nl" altLang="fr-FR" dirty="0">
              <a:cs typeface="Arial" charset="0"/>
            </a:endParaRPr>
          </a:p>
          <a:p>
            <a:pPr lvl="1" algn="l" rtl="0"/>
            <a:r>
              <a:rPr b="0" i="0" u="none" baseline="0" lang="nl">
                <a:cs typeface="Arial" charset="0"/>
              </a:rPr>
              <a:t>Regelmatige audits ter plaatse om hun toepassing en hun naleving te controleren en het reële risico te evalueren (gevaarlijke situaties).</a:t>
            </a:r>
            <a:endParaRPr lang="nl" altLang="fr-FR" dirty="0">
              <a:cs typeface="Arial" charset="0"/>
            </a:endParaRPr>
          </a:p>
        </p:txBody>
      </p:sp>
      <p:sp>
        <p:nvSpPr>
          <p:cNvPr id="23555"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A5470F1C-F306-F84A-9733-C80ED7517C45}" type="slidenum">
              <a:rPr>
                <a:solidFill>
                  <a:srgbClr val="898989"/>
                </a:solidFill>
                <a:ea typeface="Helvetica" charset="0"/>
                <a:cs typeface="Helvetica" charset="0"/>
              </a:rPr>
              <a:pPr/>
              <a:t>10</a:t>
            </a:fld>
            <a:endParaRPr lang="nl" altLang="fr-FR">
              <a:solidFill>
                <a:srgbClr val="898989"/>
              </a:solidFill>
              <a:ea typeface="Helvetica" charset="0"/>
              <a:cs typeface="Helvetica" charset="0"/>
            </a:endParaRPr>
          </a:p>
        </p:txBody>
      </p:sp>
      <p:sp>
        <p:nvSpPr>
          <p:cNvPr id="23557" name="Espace réservé du texte 2"/>
          <p:cNvSpPr txBox="1">
            <a:spLocks/>
          </p:cNvSpPr>
          <p:nvPr/>
        </p:nvSpPr>
        <p:spPr bwMode="auto">
          <a:xfrm>
            <a:off x="4859338" y="1408113"/>
            <a:ext cx="4114800" cy="4464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285750" indent="-285750">
              <a:spcBef>
                <a:spcPts val="300"/>
              </a:spcBef>
              <a:spcAft>
                <a:spcPts val="300"/>
              </a:spcAft>
              <a:buClr>
                <a:srgbClr val="A90025"/>
              </a:buClr>
              <a:buSzPct val="120000"/>
              <a:buFont typeface="Lucida Grande" charset="0"/>
              <a:buChar char="●"/>
              <a:defRPr sz="2000">
                <a:solidFill>
                  <a:schemeClr val="tx1"/>
                </a:solidFill>
                <a:latin typeface="Arial" charset="0"/>
                <a:ea typeface="Arial" charset="0"/>
                <a:cs typeface="Arial" charset="0"/>
              </a:defRPr>
            </a:lvl1pPr>
            <a:lvl2pPr marL="447675" indent="-180975" defTabSz="533400">
              <a:spcBef>
                <a:spcPts val="300"/>
              </a:spcBef>
              <a:spcAft>
                <a:spcPts val="300"/>
              </a:spcAft>
              <a:buClr>
                <a:srgbClr val="A90025"/>
              </a:buClr>
              <a:buFont typeface="Lucida Grande" charset="0"/>
              <a:buChar char="-"/>
              <a:defRPr>
                <a:solidFill>
                  <a:schemeClr val="tx1"/>
                </a:solidFill>
                <a:latin typeface="Arial" charset="0"/>
                <a:ea typeface="Arial" charset="0"/>
                <a:cs typeface="Arial" charset="0"/>
              </a:defRPr>
            </a:lvl2pPr>
            <a:lvl3pPr marL="806450" indent="-180975">
              <a:spcBef>
                <a:spcPts val="300"/>
              </a:spcBef>
              <a:spcAft>
                <a:spcPts val="300"/>
              </a:spcAft>
              <a:buClr>
                <a:srgbClr val="A90025"/>
              </a:buClr>
              <a:buSzPct val="100000"/>
              <a:buFont typeface="Lucida Grande" charset="0"/>
              <a:buChar char="•"/>
              <a:defRPr sz="1600">
                <a:solidFill>
                  <a:schemeClr val="tx1"/>
                </a:solidFill>
                <a:latin typeface="Arial" charset="0"/>
                <a:ea typeface="Arial" charset="0"/>
                <a:cs typeface="Arial" charset="0"/>
              </a:defRPr>
            </a:lvl3pPr>
            <a:lvl4pPr marL="1076325" indent="-171450">
              <a:spcBef>
                <a:spcPts val="300"/>
              </a:spcBef>
              <a:spcAft>
                <a:spcPts val="300"/>
              </a:spcAft>
              <a:buClr>
                <a:srgbClr val="A90025"/>
              </a:buClr>
              <a:buSzPct val="80000"/>
              <a:buFont typeface="Lucida Grande" charset="0"/>
              <a:buChar char="-"/>
              <a:defRPr sz="1600">
                <a:solidFill>
                  <a:schemeClr val="tx1"/>
                </a:solidFill>
                <a:latin typeface="Arial" charset="0"/>
                <a:ea typeface="Helvetica" charset="0"/>
                <a:cs typeface="Helvetica" charset="0"/>
              </a:defRPr>
            </a:lvl4pPr>
            <a:lvl5pPr marL="1258888" indent="-180975" defTabSz="352425">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5pPr>
            <a:lvl6pPr marL="17160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6pPr>
            <a:lvl7pPr marL="21732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7pPr>
            <a:lvl8pPr marL="26304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8pPr>
            <a:lvl9pPr marL="3087688" indent="-180975" defTabSz="352425" eaLnBrk="0" fontAlgn="base" hangingPunct="0">
              <a:spcBef>
                <a:spcPts val="300"/>
              </a:spcBef>
              <a:spcAft>
                <a:spcPts val="300"/>
              </a:spcAft>
              <a:buClr>
                <a:srgbClr val="800000"/>
              </a:buClr>
              <a:buSzPct val="100000"/>
              <a:buFont typeface="Lucida Grande" charset="0"/>
              <a:defRPr sz="1600">
                <a:solidFill>
                  <a:schemeClr val="tx1"/>
                </a:solidFill>
                <a:latin typeface="Arial" charset="0"/>
                <a:ea typeface="Helvetica" charset="0"/>
                <a:cs typeface="Helvetica" charset="0"/>
              </a:defRPr>
            </a:lvl9pPr>
          </a:lstStyle>
          <a:p>
            <a:pPr algn="l" rtl="0"/>
            <a:r>
              <a:rPr b="1" i="0" u="none" baseline="0" lang="nl"/>
              <a:t>Het eigen gedrag en de aandacht voor anderen:</a:t>
            </a:r>
            <a:endParaRPr lang="nl" altLang="fr-FR" b="1" dirty="0"/>
          </a:p>
          <a:p>
            <a:pPr lvl="1" algn="l" rtl="0"/>
            <a:r>
              <a:rPr b="0" i="0" u="none" baseline="0" lang="nl"/>
              <a:t>Objectieve kijk op het eigen gedrag.</a:t>
            </a:r>
            <a:endParaRPr lang="nl" altLang="fr-FR" dirty="0"/>
          </a:p>
          <a:p>
            <a:pPr lvl="1" algn="l" rtl="0"/>
            <a:r>
              <a:rPr b="0" i="0" u="none" baseline="0" lang="nl"/>
              <a:t>Risicoanalyse.</a:t>
            </a:r>
            <a:endParaRPr lang="nl" altLang="fr-FR" dirty="0"/>
          </a:p>
          <a:p>
            <a:pPr lvl="1" algn="l" rtl="0"/>
            <a:r>
              <a:rPr b="0" i="0" u="none" baseline="0" lang="nl"/>
              <a:t>Aandacht voor het leven van anderen.</a:t>
            </a:r>
            <a:endParaRPr lang="nl" altLang="fr-FR" dirty="0"/>
          </a:p>
          <a:p>
            <a:pPr lvl="1" algn="l" rtl="0"/>
            <a:r>
              <a:rPr b="0" i="0" u="none" baseline="0" lang="nl"/>
              <a:t>Een sterke band met de contractwerkers.</a:t>
            </a:r>
            <a:endParaRPr lang="nl" altLang="fr-FR" dirty="0"/>
          </a:p>
        </p:txBody>
      </p:sp>
      <p:sp>
        <p:nvSpPr>
          <p:cNvPr id="3" name="ZoneTexte 2"/>
          <p:cNvSpPr txBox="1"/>
          <p:nvPr/>
        </p:nvSpPr>
        <p:spPr>
          <a:xfrm>
            <a:off x="1425648" y="5413515"/>
            <a:ext cx="6518131" cy="707886"/>
          </a:xfrm>
          <a:prstGeom prst="rect">
            <a:avLst/>
          </a:prstGeom>
          <a:noFill/>
        </p:spPr>
        <p:txBody>
          <a:bodyPr wrap="none" rtlCol="0">
            <a:spAutoFit/>
          </a:bodyPr>
          <a:lstStyle/>
          <a:p>
            <a:pPr algn="ctr" rtl="0"/>
            <a:r>
              <a:rPr b="0" i="0" u="none" baseline="0" lang="nl"/>
              <a:t>Nul risico is niet mogelijk,  </a:t>
            </a:r>
            <a:endParaRPr lang="nl" altLang="fr-FR" smtClean="0"/>
          </a:p>
          <a:p>
            <a:pPr algn="ctr" rtl="0"/>
            <a:r>
              <a:rPr sz="2200" b="1" i="0" u="none" baseline="0" lang="nl">
                <a:solidFill>
                  <a:srgbClr val="A90025"/>
                </a:solidFill>
                <a:latin typeface="+mj-lt"/>
                <a:cs typeface="Arial"/>
              </a:rPr>
              <a:t>maar alle dodelijke ongevallen kunnen worden vermeden.</a:t>
            </a:r>
            <a:r>
              <a:rPr b="0" i="0" u="none" baseline="0" lang="nl"/>
              <a:t> </a:t>
            </a:r>
            <a:endParaRPr lang="nl" altLang="fr-FR" dirty="0"/>
          </a:p>
        </p:txBody>
      </p:sp>
      <p:sp>
        <p:nvSpPr>
          <p:cNvPr id="8"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pPr eaLnBrk="1" fontAlgn="auto" hangingPunct="1" algn="l" rtl="0">
              <a:spcAft>
                <a:spcPts val="0"/>
              </a:spcAft>
              <a:defRPr/>
            </a:pPr>
            <a:r>
              <a:rPr b="1" i="0" u="none" baseline="0" lang="nl">
                <a:solidFill>
                  <a:schemeClr val="accent3">
                    <a:lumMod val="75000"/>
                  </a:schemeClr>
                </a:solidFill>
                <a:ea typeface="+mj-ea"/>
              </a:rPr>
              <a:t>Doelstellingen van de module</a:t>
            </a:r>
            <a:endParaRPr lang="nl" dirty="0">
              <a:solidFill>
                <a:schemeClr val="accent3">
                  <a:lumMod val="75000"/>
                </a:schemeClr>
              </a:solidFill>
              <a:ea typeface="+mj-ea"/>
            </a:endParaRPr>
          </a:p>
        </p:txBody>
      </p:sp>
      <p:sp>
        <p:nvSpPr>
          <p:cNvPr id="15362" name="Espace réservé du numéro de diapositive 2"/>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908DB0B5-C960-A34D-A557-92F8846D05C9}" type="slidenum">
              <a:rPr>
                <a:solidFill>
                  <a:srgbClr val="898989"/>
                </a:solidFill>
                <a:ea typeface="Helvetica" charset="0"/>
                <a:cs typeface="Helvetica" charset="0"/>
              </a:rPr>
              <a:pPr/>
              <a:t>2</a:t>
            </a:fld>
            <a:endParaRPr lang="nl" altLang="fr-FR">
              <a:solidFill>
                <a:srgbClr val="898989"/>
              </a:solidFill>
              <a:ea typeface="Helvetica" charset="0"/>
              <a:cs typeface="Helvetica" charset="0"/>
            </a:endParaRPr>
          </a:p>
        </p:txBody>
      </p:sp>
      <p:sp>
        <p:nvSpPr>
          <p:cNvPr id="15364" name="Espace réservé du contenu 4"/>
          <p:cNvSpPr>
            <a:spLocks noGrp="1"/>
          </p:cNvSpPr>
          <p:nvPr>
            <p:ph type="body" sz="quarter" idx="12"/>
          </p:nvPr>
        </p:nvSpPr>
        <p:spPr>
          <a:xfrm>
            <a:off x="457200" y="1773238"/>
            <a:ext cx="8218488" cy="2374900"/>
          </a:xfrm>
        </p:spPr>
        <p:txBody>
          <a:bodyPr/>
          <a:lstStyle/>
          <a:p>
            <a:pPr marL="0" indent="0" algn="l" rtl="0">
              <a:buFont typeface="Lucida Grande" charset="0"/>
              <a:buNone/>
              <a:defRPr/>
            </a:pPr>
            <a:r>
              <a:rPr b="0" i="0" u="none" baseline="0" lang="nl">
                <a:cs typeface="Arial" charset="0"/>
              </a:rPr>
              <a:t>Aan het einde van deze module:</a:t>
            </a:r>
            <a:endParaRPr lang="nl" altLang="fr-FR" dirty="0">
              <a:cs typeface="Arial" charset="0"/>
            </a:endParaRPr>
          </a:p>
          <a:p>
            <a:pPr algn="l" rtl="0">
              <a:defRPr/>
            </a:pPr>
            <a:r>
              <a:rPr b="0" i="0" u="none" baseline="0" lang="nl"/>
              <a:t>begrijpt u dat sterfgevallen geen fataliteit zijn, dat de norm is dat er nooit een dode valt binnen groep en dat zij onschatbaar is voor iedere persoon en voor alles wat dicht of ver onder de activiteiten van Total valt;</a:t>
            </a:r>
          </a:p>
          <a:p>
            <a:pPr algn="l" rtl="0">
              <a:defRPr/>
            </a:pPr>
            <a:r>
              <a:rPr b="0" i="0" u="none" baseline="0" lang="nl"/>
              <a:t>begrijpt u de begrippen TRIR, HiPo en dodelijk ongeval en hun relaties.</a:t>
            </a:r>
          </a:p>
        </p:txBody>
      </p:sp>
      <p:sp>
        <p:nvSpPr>
          <p:cNvPr id="2"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nl"/>
              <a:t>Doelstelling van de groep</a:t>
            </a:r>
            <a:endParaRPr lang="nl" dirty="0"/>
          </a:p>
        </p:txBody>
      </p:sp>
      <p:sp>
        <p:nvSpPr>
          <p:cNvPr id="16386"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EF501019-1ADE-AA41-835A-A90A80C74161}" type="slidenum">
              <a:rPr>
                <a:solidFill>
                  <a:srgbClr val="898989"/>
                </a:solidFill>
                <a:ea typeface="Helvetica" charset="0"/>
                <a:cs typeface="Helvetica" charset="0"/>
              </a:rPr>
              <a:pPr/>
              <a:t>3</a:t>
            </a:fld>
            <a:endParaRPr lang="nl" altLang="fr-FR">
              <a:solidFill>
                <a:srgbClr val="898989"/>
              </a:solidFill>
              <a:ea typeface="Helvetica" charset="0"/>
              <a:cs typeface="Helvetica" charset="0"/>
            </a:endParaRPr>
          </a:p>
        </p:txBody>
      </p:sp>
      <p:sp>
        <p:nvSpPr>
          <p:cNvPr id="7" name="Espace réservé du contenu 4"/>
          <p:cNvSpPr>
            <a:spLocks noGrp="1"/>
          </p:cNvSpPr>
          <p:nvPr>
            <p:ph type="body" sz="quarter" idx="12"/>
          </p:nvPr>
        </p:nvSpPr>
        <p:spPr>
          <a:xfrm>
            <a:off x="457200" y="1196975"/>
            <a:ext cx="8002588" cy="4464050"/>
          </a:xfrm>
        </p:spPr>
        <p:txBody>
          <a:bodyPr/>
          <a:lstStyle/>
          <a:p>
            <a:pPr marL="0" indent="0" algn="ctr" rtl="0">
              <a:buFont typeface="Lucida Grande" charset="0"/>
              <a:buNone/>
            </a:pPr>
            <a:r>
              <a:rPr sz="25000" b="1" i="0" u="none" baseline="0" lang="nl">
                <a:solidFill>
                  <a:srgbClr val="A90025"/>
                </a:solidFill>
                <a:cs typeface="Arial" charset="0"/>
              </a:rPr>
              <a:t>0</a:t>
            </a:r>
            <a:r>
              <a:rPr sz="9600" b="0" i="0" u="none" baseline="0" lang="nl">
                <a:cs typeface="Arial" charset="0"/>
              </a:rPr>
              <a:t> </a:t>
            </a:r>
            <a:r>
              <a:rPr b="0" i="0" u="none" baseline="0" lang="nl">
                <a:cs typeface="Arial" charset="0"/>
              </a:rPr>
              <a:t>doden</a:t>
            </a:r>
          </a:p>
        </p:txBody>
      </p:sp>
      <p:sp>
        <p:nvSpPr>
          <p:cNvPr id="9"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b="1" i="0" u="none" baseline="0" lang="nl">
                <a:cs typeface="Arial" charset="0"/>
              </a:rPr>
              <a:t>Doel: </a:t>
            </a:r>
            <a:r>
              <a:rPr b="1" i="0" u="none" baseline="0" lang="nl">
                <a:cs typeface="Arial" charset="0"/>
              </a:rPr>
              <a:t>0 doden</a:t>
            </a:r>
          </a:p>
        </p:txBody>
      </p:sp>
      <p:sp>
        <p:nvSpPr>
          <p:cNvPr id="1741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CD49A192-E27F-C646-9F9D-A8F477C6A70A}" type="slidenum">
              <a:rPr>
                <a:solidFill>
                  <a:srgbClr val="898989"/>
                </a:solidFill>
                <a:ea typeface="Helvetica" charset="0"/>
                <a:cs typeface="Helvetica" charset="0"/>
              </a:rPr>
              <a:pPr/>
              <a:t>4</a:t>
            </a:fld>
            <a:endParaRPr lang="nl" altLang="fr-FR">
              <a:solidFill>
                <a:srgbClr val="898989"/>
              </a:solidFill>
              <a:ea typeface="Helvetica" charset="0"/>
              <a:cs typeface="Helvetica" charset="0"/>
            </a:endParaRPr>
          </a:p>
        </p:txBody>
      </p:sp>
      <p:pic>
        <p:nvPicPr>
          <p:cNvPr id="17411" name="Image 5" descr="../../../../../../Desktop/Capture%20d’écran%202016-07-22%20à%2013.52.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6375" y="1484313"/>
            <a:ext cx="6191250" cy="388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b="1" i="0" u="none" baseline="0" lang="nl">
                <a:cs typeface="Arial" charset="0"/>
              </a:rPr>
              <a:t>VIDEO: </a:t>
            </a:r>
            <a:r>
              <a:rPr b="1" i="0" u="none" baseline="0" lang="nl">
                <a:cs typeface="Arial" charset="0"/>
              </a:rPr>
              <a:t>Getuigenis van een manager die een medewerker heeft verloren</a:t>
            </a:r>
            <a:endParaRPr lang="nl" altLang="fr-FR" dirty="0">
              <a:cs typeface="Arial" charset="0"/>
            </a:endParaRPr>
          </a:p>
        </p:txBody>
      </p:sp>
      <p:sp>
        <p:nvSpPr>
          <p:cNvPr id="18434"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14813867-5849-0A4B-8F43-7C628F57C43D}" type="slidenum">
              <a:rPr>
                <a:solidFill>
                  <a:srgbClr val="898989"/>
                </a:solidFill>
                <a:ea typeface="Helvetica" charset="0"/>
                <a:cs typeface="Helvetica" charset="0"/>
              </a:rPr>
              <a:pPr/>
              <a:t>5</a:t>
            </a:fld>
            <a:endParaRPr lang="nl" altLang="fr-FR">
              <a:solidFill>
                <a:srgbClr val="898989"/>
              </a:solidFill>
              <a:ea typeface="Helvetica" charset="0"/>
              <a:cs typeface="Helvetica" charset="0"/>
            </a:endParaRPr>
          </a:p>
        </p:txBody>
      </p:sp>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899592" y="1412776"/>
            <a:ext cx="7218565" cy="4091466"/>
          </a:xfrm>
          <a:prstGeom prst="rect">
            <a:avLst/>
          </a:prstGeom>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wrap="square" numCol="1" anchorCtr="0" compatLnSpc="1">
            <a:prstTxWarp prst="textNoShape">
              <a:avLst/>
            </a:prstTxWarp>
          </a:bodyPr>
          <a:lstStyle/>
          <a:p>
            <a:pPr eaLnBrk="1" hangingPunct="1" algn="l" rtl="0"/>
            <a:r>
              <a:rPr b="1" i="0" u="none" baseline="0" lang="nl">
                <a:cs typeface="Arial" charset="0"/>
              </a:rPr>
              <a:t>Doel: </a:t>
            </a:r>
            <a:r>
              <a:rPr b="1" i="0" u="none" baseline="0" lang="nl">
                <a:cs typeface="Arial" charset="0"/>
              </a:rPr>
              <a:t>0 doden</a:t>
            </a:r>
          </a:p>
        </p:txBody>
      </p:sp>
      <p:sp>
        <p:nvSpPr>
          <p:cNvPr id="19458" name="Espace réservé du numéro de diapositive 2"/>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6A100F90-2455-0248-9C2B-B1FCD2625900}" type="slidenum">
              <a:rPr>
                <a:solidFill>
                  <a:srgbClr val="898989"/>
                </a:solidFill>
                <a:ea typeface="Helvetica" charset="0"/>
                <a:cs typeface="Helvetica" charset="0"/>
              </a:rPr>
              <a:pPr/>
              <a:t>6</a:t>
            </a:fld>
            <a:endParaRPr lang="nl" altLang="fr-FR">
              <a:solidFill>
                <a:srgbClr val="898989"/>
              </a:solidFill>
              <a:ea typeface="Helvetica" charset="0"/>
              <a:cs typeface="Helvetica" charset="0"/>
            </a:endParaRPr>
          </a:p>
        </p:txBody>
      </p:sp>
      <p:pic>
        <p:nvPicPr>
          <p:cNvPr id="19460" name="Image 1"/>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97363" y="1588"/>
            <a:ext cx="48466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Image 2"/>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7"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wrap="square" numCol="1" anchorCtr="0" compatLnSpc="1">
            <a:prstTxWarp prst="textNoShape">
              <a:avLst/>
            </a:prstTxWarp>
          </a:bodyPr>
          <a:lstStyle/>
          <a:p>
            <a:pPr algn="l" rtl="0"/>
            <a:r>
              <a:rPr b="1" i="0" u="none" baseline="0" lang="nl">
                <a:cs typeface="Arial" charset="0"/>
              </a:rPr>
              <a:t>Doel: </a:t>
            </a:r>
            <a:r>
              <a:rPr b="1" i="0" u="none" baseline="0" lang="nl">
                <a:cs typeface="Arial" charset="0"/>
              </a:rPr>
              <a:t>0 doden</a:t>
            </a:r>
          </a:p>
        </p:txBody>
      </p:sp>
      <p:sp>
        <p:nvSpPr>
          <p:cNvPr id="20482" name="Espace réservé du texte 2"/>
          <p:cNvSpPr>
            <a:spLocks noGrp="1"/>
          </p:cNvSpPr>
          <p:nvPr>
            <p:ph type="body" sz="quarter" idx="12"/>
          </p:nvPr>
        </p:nvSpPr>
        <p:spPr>
          <a:xfrm>
            <a:off x="250825" y="3097213"/>
            <a:ext cx="3756025" cy="2305050"/>
          </a:xfrm>
        </p:spPr>
        <p:txBody>
          <a:bodyPr/>
          <a:lstStyle/>
          <a:p>
            <a:pPr algn="l" rtl="0"/>
            <a:r>
              <a:rPr b="0" i="0" u="none" baseline="0" lang="nl">
                <a:cs typeface="Arial" charset="0"/>
              </a:rPr>
              <a:t>Het streven is duidelijk: 0 sterfgevallen in de groep.</a:t>
            </a:r>
          </a:p>
          <a:p>
            <a:endParaRPr lang="nl" altLang="fr-FR">
              <a:cs typeface="Arial" charset="0"/>
            </a:endParaRPr>
          </a:p>
          <a:p>
            <a:pPr algn="l" rtl="0"/>
            <a:r>
              <a:rPr b="0" i="0" u="none" baseline="0" lang="nl">
                <a:cs typeface="Arial" charset="0"/>
              </a:rPr>
              <a:t>Niemand mag het leven verliezen terwijl hij of zij werkt bij Total of voor Total (contractwerkers). </a:t>
            </a:r>
          </a:p>
        </p:txBody>
      </p:sp>
      <p:sp>
        <p:nvSpPr>
          <p:cNvPr id="20483"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F035B3DC-36A6-CB4B-A35C-B1C38F4ED416}" type="slidenum">
              <a:rPr>
                <a:solidFill>
                  <a:srgbClr val="898989"/>
                </a:solidFill>
                <a:ea typeface="Helvetica" charset="0"/>
                <a:cs typeface="Helvetica" charset="0"/>
              </a:rPr>
              <a:pPr/>
              <a:t>7</a:t>
            </a:fld>
            <a:endParaRPr lang="nl" altLang="fr-FR">
              <a:solidFill>
                <a:srgbClr val="898989"/>
              </a:solidFill>
              <a:ea typeface="Helvetica" charset="0"/>
              <a:cs typeface="Helvetica" charset="0"/>
            </a:endParaRPr>
          </a:p>
        </p:txBody>
      </p:sp>
      <p:pic>
        <p:nvPicPr>
          <p:cNvPr id="20485" name="Image 6"/>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297363" y="1588"/>
            <a:ext cx="4846637"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Image 7"/>
          <p:cNvPicPr>
            <a:picLocks noChangeAspect="1"/>
          </p:cNvPicPr>
          <p:nvPr/>
        </p:nvPicPr>
        <p:blipFill>
          <a:blip r:embed="rId3"/>
          <a:stretch>
            <a:fillRect/>
          </a:stretch>
        </p:blipFill>
        <p:spPr>
          <a:xfrm>
            <a:off x="522288" y="1711325"/>
            <a:ext cx="6756400" cy="584200"/>
          </a:xfrm>
          <a:prstGeom prst="rect">
            <a:avLst/>
          </a:prstGeom>
          <a:ln>
            <a:solidFill>
              <a:schemeClr val="tx1"/>
            </a:solidFill>
          </a:ln>
          <a:effectLst>
            <a:outerShdw blurRad="50800" dist="76200" dir="2700000" algn="tl" rotWithShape="0">
              <a:prstClr val="black">
                <a:alpha val="40000"/>
              </a:prstClr>
            </a:outerShdw>
          </a:effectLst>
        </p:spPr>
      </p:pic>
      <p:sp>
        <p:nvSpPr>
          <p:cNvPr id="9"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nl"/>
              <a:t>En u?</a:t>
            </a:r>
            <a:endParaRPr lang="nl" dirty="0"/>
          </a:p>
        </p:txBody>
      </p:sp>
      <p:sp>
        <p:nvSpPr>
          <p:cNvPr id="21506" name="Espace réservé du texte 2"/>
          <p:cNvSpPr>
            <a:spLocks noGrp="1"/>
          </p:cNvSpPr>
          <p:nvPr>
            <p:ph type="body" sz="quarter" idx="12"/>
          </p:nvPr>
        </p:nvSpPr>
        <p:spPr>
          <a:xfrm>
            <a:off x="457200" y="1125538"/>
            <a:ext cx="8218488" cy="5040312"/>
          </a:xfrm>
        </p:spPr>
        <p:txBody>
          <a:bodyPr/>
          <a:lstStyle/>
          <a:p>
            <a:pPr algn="just" rtl="0"/>
            <a:r>
              <a:rPr b="0" i="0" u="none" baseline="0" lang="nl">
                <a:cs typeface="Arial" charset="0"/>
              </a:rPr>
              <a:t>Wat doet u in uw dagelijks leven, buiten het bedrijf, om u te beschermen tegen ongevallen?</a:t>
            </a:r>
          </a:p>
          <a:p>
            <a:pPr algn="just" rtl="0"/>
            <a:endParaRPr lang="nl" altLang="fr-FR" dirty="0" smtClean="0">
              <a:cs typeface="Arial" charset="0"/>
            </a:endParaRPr>
          </a:p>
          <a:p>
            <a:pPr algn="just" rtl="0"/>
            <a:r>
              <a:rPr b="0" i="0" u="none" baseline="0" lang="nl">
                <a:cs typeface="Arial" charset="0"/>
              </a:rPr>
              <a:t>Kunt u een situatie beschrijven waarin u bijna het leven hebt verloren (of zeer ernstig letsel op had kunnen lopen).</a:t>
            </a:r>
          </a:p>
          <a:p>
            <a:pPr algn="just" rtl="0"/>
            <a:endParaRPr lang="nl" altLang="fr-FR" dirty="0" smtClean="0">
              <a:cs typeface="Arial" charset="0"/>
            </a:endParaRPr>
          </a:p>
          <a:p>
            <a:pPr algn="just" rtl="0"/>
            <a:r>
              <a:rPr b="0" i="0" u="none" baseline="0" lang="nl">
                <a:cs typeface="Arial" charset="0"/>
              </a:rPr>
              <a:t>Wat doet u om te voorkomen dat een dergelijk ongeval plaatsvindt?</a:t>
            </a:r>
          </a:p>
          <a:p>
            <a:pPr algn="just" rtl="0"/>
            <a:endParaRPr lang="nl" altLang="fr-FR" dirty="0" smtClean="0">
              <a:cs typeface="Arial" charset="0"/>
            </a:endParaRPr>
          </a:p>
          <a:p>
            <a:pPr algn="just" rtl="0"/>
            <a:r>
              <a:rPr b="0" i="0" u="none" baseline="0" lang="nl">
                <a:cs typeface="Arial" charset="0"/>
              </a:rPr>
              <a:t>Wat gaat u doen in het kader van uw functie bij Total? </a:t>
            </a:r>
            <a:endParaRPr lang="nl" altLang="fr-FR" dirty="0">
              <a:cs typeface="Arial" charset="0"/>
            </a:endParaRPr>
          </a:p>
        </p:txBody>
      </p:sp>
      <p:sp>
        <p:nvSpPr>
          <p:cNvPr id="21507"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3793DF98-BBB9-9243-9542-8FAB46502B28}" type="slidenum">
              <a:rPr>
                <a:solidFill>
                  <a:srgbClr val="898989"/>
                </a:solidFill>
                <a:ea typeface="Helvetica" charset="0"/>
                <a:cs typeface="Helvetica" charset="0"/>
              </a:rPr>
              <a:pPr/>
              <a:t>8</a:t>
            </a:fld>
            <a:endParaRPr lang="nl" altLang="fr-FR">
              <a:solidFill>
                <a:srgbClr val="898989"/>
              </a:solidFill>
              <a:ea typeface="Helvetica" charset="0"/>
              <a:cs typeface="Helvetica" charset="0"/>
            </a:endParaRPr>
          </a:p>
        </p:txBody>
      </p:sp>
      <p:sp>
        <p:nvSpPr>
          <p:cNvPr id="6"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rtl="0">
              <a:defRPr/>
            </a:pPr>
            <a:r>
              <a:rPr b="1" i="0" u="none" baseline="0" lang="nl"/>
              <a:t>de TRIR</a:t>
            </a:r>
            <a:r>
              <a:rPr b="1" i="0" u="none" baseline="0" lang="nl">
                <a:solidFill>
                  <a:srgbClr val="BD2B0B"/>
                </a:solidFill>
              </a:rPr>
              <a:t> </a:t>
            </a:r>
            <a:r>
              <a:rPr b="1" i="0" u="none" baseline="0" lang="nl"/>
              <a:t>t.o.v.</a:t>
            </a:r>
            <a:r>
              <a:rPr b="1" i="0" u="none" baseline="0" lang="nl">
                <a:solidFill>
                  <a:srgbClr val="BD2B0B"/>
                </a:solidFill>
              </a:rPr>
              <a:t> </a:t>
            </a:r>
            <a:r>
              <a:rPr b="1" i="0" u="none" baseline="0" lang="nl"/>
              <a:t>sterfgevallen</a:t>
            </a:r>
          </a:p>
        </p:txBody>
      </p:sp>
      <p:sp>
        <p:nvSpPr>
          <p:cNvPr id="22530" name="Espace réservé du numéro de diapositive 4"/>
          <p:cNvSpPr>
            <a:spLocks noGrp="1"/>
          </p:cNvSpPr>
          <p:nvPr>
            <p:ph type="sldNum" sz="quarter" idx="14"/>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r" rtl="0"/>
            <a:r>
              <a:rPr b="0" i="0" u="none" baseline="0" lang="nl"/>
              <a:t/>
            </a:r>
            <a:fld id="{8EACF56F-6D1F-C64B-BB59-8914A31190EB}" type="slidenum">
              <a:rPr>
                <a:solidFill>
                  <a:srgbClr val="898989"/>
                </a:solidFill>
                <a:ea typeface="Helvetica" charset="0"/>
                <a:cs typeface="Helvetica" charset="0"/>
              </a:rPr>
              <a:pPr/>
              <a:t>9</a:t>
            </a:fld>
            <a:endParaRPr lang="nl" altLang="fr-FR">
              <a:solidFill>
                <a:srgbClr val="898989"/>
              </a:solidFill>
              <a:ea typeface="Helvetica" charset="0"/>
              <a:cs typeface="Helvetica" charset="0"/>
            </a:endParaRPr>
          </a:p>
        </p:txBody>
      </p:sp>
      <p:pic>
        <p:nvPicPr>
          <p:cNvPr id="22531" name="Image 5" descr="../../../../../../Desktop/Capture%20d’écran%202016-07-28%20à%2015.06.3"/>
          <p:cNvPicPr>
            <a:picLocks noChangeAspect="1" noChangeArrowheads="1"/>
          </p:cNvPicPr>
          <p:nvPr/>
        </p:nvPicPr>
        <p:blipFill>
          <a:blip r:embed="rId2">
            <a:extLst>
              <a:ext uri="{28A0092B-C50C-407E-A947-70E740481C1C}">
                <a14:useLocalDpi xmlns:a14="http://schemas.microsoft.com/office/drawing/2010/main" xmlns="" val="0"/>
              </a:ext>
            </a:extLst>
          </a:blip>
          <a:srcRect l="2757" r="1628"/>
          <a:stretch>
            <a:fillRect/>
          </a:stretch>
        </p:blipFill>
        <p:spPr bwMode="auto">
          <a:xfrm>
            <a:off x="641350" y="1549400"/>
            <a:ext cx="7850188" cy="417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Espace réservé du pied de page 1"/>
          <p:cNvSpPr>
            <a:spLocks noGrp="1"/>
          </p:cNvSpPr>
          <p:nvPr>
            <p:ph type="ftr" sz="quarter" idx="13"/>
          </p:nvPr>
        </p:nvSpPr>
        <p:spPr bwMode="auto">
          <a:xfrm>
            <a:off x="395288" y="6453188"/>
            <a:ext cx="6635750" cy="3651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40" anchor="t"/>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defTabSz="4572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defTabSz="4572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defTabSz="4572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defTabSz="457200" eaLnBrk="0" fontAlgn="base" hangingPunct="0">
              <a:spcBef>
                <a:spcPct val="0"/>
              </a:spcBef>
              <a:spcAft>
                <a:spcPct val="0"/>
              </a:spcAft>
              <a:defRPr>
                <a:solidFill>
                  <a:schemeClr val="tx1"/>
                </a:solidFill>
                <a:latin typeface="Arial" charset="0"/>
                <a:ea typeface="Arial" charset="0"/>
                <a:cs typeface="Arial" charset="0"/>
              </a:defRPr>
            </a:lvl9pPr>
          </a:lstStyle>
          <a:p>
            <a:pPr algn="l" rtl="0"/>
            <a:r>
              <a:rPr b="0" i="0" u="none" baseline="0" lang="nl"/>
              <a:t>Integratieset H3SE - TCG 2.3 – Veiligheid: Sterfgevallen / Ongevallen – V2</a:t>
            </a:r>
            <a:endParaRPr lang="nl" altLang="fr-FR" dirty="0"/>
          </a:p>
        </p:txBody>
      </p:sp>
    </p:spTree>
  </p:cSld>
  <p:clrMapOvr>
    <a:masterClrMapping/>
  </p:clrMapOvr>
</p:sld>
</file>

<file path=ppt/theme/theme1.xml><?xml version="1.0" encoding="utf-8"?>
<a:theme xmlns:a="http://schemas.openxmlformats.org/drawingml/2006/main" name="fr_total_modele_rouge_fonce">
  <a:themeElements>
    <a:clrScheme name="TOTAL CORPO">
      <a:dk1>
        <a:sysClr val="windowText" lastClr="000000"/>
      </a:dk1>
      <a:lt1>
        <a:sysClr val="window" lastClr="FFFFFF"/>
      </a:lt1>
      <a:dk2>
        <a:srgbClr val="707173"/>
      </a:dk2>
      <a:lt2>
        <a:srgbClr val="00A37F"/>
      </a:lt2>
      <a:accent1>
        <a:srgbClr val="4A96CD"/>
      </a:accent1>
      <a:accent2>
        <a:srgbClr val="F39800"/>
      </a:accent2>
      <a:accent3>
        <a:srgbClr val="E20031"/>
      </a:accent3>
      <a:accent4>
        <a:srgbClr val="004494"/>
      </a:accent4>
      <a:accent5>
        <a:srgbClr val="E8561E"/>
      </a:accent5>
      <a:accent6>
        <a:srgbClr val="97B2AD"/>
      </a:accent6>
      <a:hlink>
        <a:srgbClr val="175A99"/>
      </a:hlink>
      <a:folHlink>
        <a:srgbClr val="B12F87"/>
      </a:folHlink>
    </a:clrScheme>
    <a:fontScheme name="Office Classique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fr_total_modele_rouge_fonce</Template>
  <TotalTime>656</TotalTime>
  <Words>458</Words>
  <Application>Microsoft Office PowerPoint</Application>
  <PresentationFormat>Affichage à l'écran (4:3)</PresentationFormat>
  <Paragraphs>58</Paragraphs>
  <Slides>10</Slides>
  <Notes>2</Notes>
  <HiddenSlides>0</HiddenSlides>
  <MMClips>0</MMClips>
  <ScaleCrop>false</ScaleCrop>
  <HeadingPairs>
    <vt:vector size="4" baseType="variant">
      <vt:variant>
        <vt:lpstr>Thème</vt:lpstr>
      </vt:variant>
      <vt:variant>
        <vt:i4>1</vt:i4>
      </vt:variant>
      <vt:variant>
        <vt:lpstr>Titres des diapositives</vt:lpstr>
      </vt:variant>
      <vt:variant>
        <vt:i4>10</vt:i4>
      </vt:variant>
    </vt:vector>
  </HeadingPairs>
  <TitlesOfParts>
    <vt:vector size="11" baseType="lpstr">
      <vt:lpstr>fr_total_modele_rouge_fonce</vt:lpstr>
      <vt:lpstr>Sécurité : Morts / accidents</vt:lpstr>
      <vt:lpstr>Les objectifs du module</vt:lpstr>
      <vt:lpstr>Objectif du groupe</vt:lpstr>
      <vt:lpstr>Objectif : 0 décès</vt:lpstr>
      <vt:lpstr>FILM : Témoignage d’un manager ayant perdu un collaborateur</vt:lpstr>
      <vt:lpstr>Objectif : 0 décès</vt:lpstr>
      <vt:lpstr>Objectif : 0 décès</vt:lpstr>
      <vt:lpstr>Et pour vous ?</vt:lpstr>
      <vt:lpstr>le TRIR vs les décès</vt:lpstr>
      <vt:lpstr>La prévention des accidents mortels par :</vt:lpstr>
    </vt:vector>
  </TitlesOfParts>
  <Company>TOTAL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LA PRÉSENTATION</dc:title>
  <dc:creator>J0039122</dc:creator>
  <cp:lastModifiedBy>J0023432</cp:lastModifiedBy>
  <cp:revision>76</cp:revision>
  <dcterms:created xsi:type="dcterms:W3CDTF">2015-09-07T13:13:13Z</dcterms:created>
  <dcterms:modified xsi:type="dcterms:W3CDTF">2017-03-22T09:47:09Z</dcterms:modified>
</cp:coreProperties>
</file>