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Override PartName="/ppt/tags/tag2.xml" ContentType="application/vnd.openxmlformats-officedocument.presentationml.tags+xml"/>
  <Override PartName="/ppt/tags/tag3.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5" r:id="rId1"/>
  </p:sldMasterIdLst>
  <p:notesMasterIdLst>
    <p:notesMasterId r:id="rId17"/>
  </p:notesMasterIdLst>
  <p:handoutMasterIdLst>
    <p:handoutMasterId r:id="rId18"/>
  </p:handoutMasterIdLst>
  <p:sldIdLst>
    <p:sldId id="270"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162">
          <p15:clr>
            <a:srgbClr val="A4A3A4"/>
          </p15:clr>
        </p15:guide>
        <p15:guide id="2" orient="horz" pos="3412">
          <p15:clr>
            <a:srgbClr val="A4A3A4"/>
          </p15:clr>
        </p15:guide>
        <p15:guide id="3" orient="horz" pos="2264">
          <p15:clr>
            <a:srgbClr val="A4A3A4"/>
          </p15:clr>
        </p15:guide>
        <p15:guide id="4" orient="horz" pos="165">
          <p15:clr>
            <a:srgbClr val="A4A3A4"/>
          </p15:clr>
        </p15:guide>
        <p15:guide id="5" orient="horz" pos="2292">
          <p15:clr>
            <a:srgbClr val="A4A3A4"/>
          </p15:clr>
        </p15:guide>
        <p15:guide id="6" pos="756">
          <p15:clr>
            <a:srgbClr val="A4A3A4"/>
          </p15:clr>
        </p15:guide>
        <p15:guide id="7" pos="532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76AF"/>
    <a:srgbClr val="133C75"/>
    <a:srgbClr val="BD2B0B"/>
    <a:srgbClr val="7ABFC0"/>
    <a:srgbClr val="CAEBEA"/>
    <a:srgbClr val="55DD61"/>
    <a:srgbClr val="3AAFC3"/>
    <a:srgbClr val="FFAA00"/>
    <a:srgbClr val="ABCE36"/>
    <a:srgbClr val="00241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38B1855-1B75-4FBE-930C-398BA8C253C6}" styleName="Style à thème 2 - Accentuation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46F890A9-2807-4EBB-B81D-B2AA78EC7F39}" styleName="Style foncé 2 - Accentuation 5/Accentuation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D113A9D2-9D6B-4929-AA2D-F23B5EE8CBE7}" styleName="Style à thème 2 - Accentuation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8" autoAdjust="0"/>
    <p:restoredTop sz="94692" autoAdjust="0"/>
  </p:normalViewPr>
  <p:slideViewPr>
    <p:cSldViewPr snapToObjects="1" showGuides="1">
      <p:cViewPr varScale="1">
        <p:scale>
          <a:sx n="102" d="100"/>
          <a:sy n="102" d="100"/>
        </p:scale>
        <p:origin x="-96" y="-156"/>
      </p:cViewPr>
      <p:guideLst>
        <p:guide orient="horz" pos="1162"/>
        <p:guide orient="horz" pos="3412"/>
        <p:guide orient="horz" pos="2264"/>
        <p:guide orient="horz" pos="165"/>
        <p:guide orient="horz" pos="2292"/>
        <p:guide pos="756"/>
        <p:guide pos="532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8026C1A-E9C0-3649-8DE0-0F721770D521}" type="datetimeFigureOut">
              <a:rPr lang="fr-FR" smtClean="0"/>
              <a:pPr/>
              <a:t>29/09/2017</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56351CB-C7E3-8F4F-AA6E-DB407BF173DE}" type="slidenum">
              <a:rPr lang="fr-FR" smtClean="0"/>
              <a:pPr/>
              <a:t>‹N°›</a:t>
            </a:fld>
            <a:endParaRPr lang="fr-FR"/>
          </a:p>
        </p:txBody>
      </p:sp>
    </p:spTree>
    <p:extLst>
      <p:ext uri="{BB962C8B-B14F-4D97-AF65-F5344CB8AC3E}">
        <p14:creationId xmlns:p14="http://schemas.microsoft.com/office/powerpoint/2010/main" xmlns="" val="41562076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B6820A-C1B1-9944-A68D-DA5B884778EE}" type="datetimeFigureOut">
              <a:rPr lang="fr-FR" smtClean="0"/>
              <a:pPr/>
              <a:t>29/09/2017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EBCA58-F001-2A42-AB6A-B366B18E47A3}" type="slidenum">
              <a:rPr lang="fr-FR" smtClean="0"/>
              <a:pPr/>
              <a:t>‹N°›</a:t>
            </a:fld>
            <a:endParaRPr lang="fr-FR"/>
          </a:p>
        </p:txBody>
      </p:sp>
    </p:spTree>
    <p:extLst>
      <p:ext uri="{BB962C8B-B14F-4D97-AF65-F5344CB8AC3E}">
        <p14:creationId xmlns:p14="http://schemas.microsoft.com/office/powerpoint/2010/main" xmlns="" val="227210863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de"/>
          </a:p>
        </p:txBody>
      </p:sp>
      <p:sp>
        <p:nvSpPr>
          <p:cNvPr id="4" name="Espace réservé du numéro de diapositive 3"/>
          <p:cNvSpPr>
            <a:spLocks noGrp="1"/>
          </p:cNvSpPr>
          <p:nvPr>
            <p:ph type="sldNum" sz="quarter" idx="10"/>
          </p:nvPr>
        </p:nvSpPr>
        <p:spPr/>
        <p:txBody>
          <a:bodyPr/>
          <a:lstStyle/>
          <a:p>
            <a:pPr algn="l" rtl="0"/>
            <a:fld id="{5F77C4B3-80C1-46C4-8F8A-F343DB22774B}" type="slidenum">
              <a:rPr/>
              <a:pPr algn="l" rtl="0"/>
              <a:t>3</a:t>
            </a:fld>
            <a:endParaRPr lang="de" altLang="fr-FR"/>
          </a:p>
        </p:txBody>
      </p:sp>
    </p:spTree>
    <p:extLst>
      <p:ext uri="{BB962C8B-B14F-4D97-AF65-F5344CB8AC3E}">
        <p14:creationId xmlns:p14="http://schemas.microsoft.com/office/powerpoint/2010/main" xmlns="" val="1860600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l" rtl="0"/>
            <a:r>
              <a:rPr lang="de" sz="1200" b="1" i="0" u="none" kern="1200" baseline="0">
                <a:solidFill>
                  <a:schemeClr val="tx1"/>
                </a:solidFill>
                <a:effectLst/>
                <a:latin typeface="+mn-lt"/>
                <a:ea typeface="+mn-ea"/>
                <a:cs typeface="+mn-cs"/>
              </a:rPr>
              <a:t>Das Ziel besteht darin, zu der Einsicht zu gelangen, dass ein Verhalten eine beobachtbare, konkrete Handlung ist und nicht bloß eine Vorstellung oder eine Absicht.</a:t>
            </a:r>
          </a:p>
          <a:p>
            <a:pPr algn="l" rtl="0"/>
            <a:r>
              <a:rPr lang="de" sz="1200" b="1" i="0" u="none" kern="1200" baseline="0">
                <a:solidFill>
                  <a:schemeClr val="tx1"/>
                </a:solidFill>
                <a:effectLst/>
                <a:latin typeface="+mn-lt"/>
                <a:ea typeface="+mn-ea"/>
                <a:cs typeface="+mn-cs"/>
              </a:rPr>
              <a:t>Bei Bedarf lenken Sie die Teilnehmer in die richtige Richtung, indem Sie sie Verhalten und Absicht gegenüberstellen lassen.</a:t>
            </a:r>
          </a:p>
          <a:p>
            <a:endParaRPr lang="de" dirty="0"/>
          </a:p>
        </p:txBody>
      </p:sp>
      <p:sp>
        <p:nvSpPr>
          <p:cNvPr id="4" name="Espace réservé du numéro de diapositive 3"/>
          <p:cNvSpPr>
            <a:spLocks noGrp="1"/>
          </p:cNvSpPr>
          <p:nvPr>
            <p:ph type="sldNum" sz="quarter" idx="10"/>
          </p:nvPr>
        </p:nvSpPr>
        <p:spPr/>
        <p:txBody>
          <a:bodyPr/>
          <a:lstStyle/>
          <a:p>
            <a:pPr algn="l" rtl="0"/>
            <a:fld id="{5F77C4B3-80C1-46C4-8F8A-F343DB22774B}" type="slidenum">
              <a:rPr/>
              <a:pPr algn="l" rtl="0"/>
              <a:t>6</a:t>
            </a:fld>
            <a:endParaRPr lang="de" altLang="fr-FR"/>
          </a:p>
        </p:txBody>
      </p:sp>
    </p:spTree>
    <p:extLst>
      <p:ext uri="{BB962C8B-B14F-4D97-AF65-F5344CB8AC3E}">
        <p14:creationId xmlns:p14="http://schemas.microsoft.com/office/powerpoint/2010/main" xmlns="" val="435668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de" sz="1200" b="0" i="0" u="none" kern="1200" baseline="0">
                <a:solidFill>
                  <a:schemeClr val="tx1"/>
                </a:solidFill>
                <a:effectLst/>
                <a:latin typeface="+mn-lt"/>
                <a:ea typeface="+mn-ea"/>
                <a:cs typeface="+mn-cs"/>
              </a:rPr>
              <a:t>Die Sicherheitsverhalten sind nicht so einfach anzunehmen. Manchmal ist es notwendig, seine Gewohnheiten zu ändern, zu lernen, sich zu entwickeln, … Es ist also umso wichtiger, sie wiederzuerkennen und sie zu schätzen, um den Kollegen näher zu sein. Ich schlage Ihnen vor, sich zusammen anzuschauen, welche guten und schlechten Verhaltensweisen es bei Total gibt.</a:t>
            </a:r>
          </a:p>
          <a:p>
            <a:endParaRPr lang="de" dirty="0"/>
          </a:p>
        </p:txBody>
      </p:sp>
      <p:sp>
        <p:nvSpPr>
          <p:cNvPr id="4" name="Espace réservé du numéro de diapositive 3"/>
          <p:cNvSpPr>
            <a:spLocks noGrp="1"/>
          </p:cNvSpPr>
          <p:nvPr>
            <p:ph type="sldNum" sz="quarter" idx="10"/>
          </p:nvPr>
        </p:nvSpPr>
        <p:spPr/>
        <p:txBody>
          <a:bodyPr/>
          <a:lstStyle/>
          <a:p>
            <a:pPr algn="l" rtl="0"/>
            <a:fld id="{5F77C4B3-80C1-46C4-8F8A-F343DB22774B}" type="slidenum">
              <a:rPr/>
              <a:pPr algn="l" rtl="0"/>
              <a:t>7</a:t>
            </a:fld>
            <a:endParaRPr lang="de" altLang="fr-FR"/>
          </a:p>
        </p:txBody>
      </p:sp>
    </p:spTree>
    <p:extLst>
      <p:ext uri="{BB962C8B-B14F-4D97-AF65-F5344CB8AC3E}">
        <p14:creationId xmlns:p14="http://schemas.microsoft.com/office/powerpoint/2010/main" xmlns="" val="1513802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l" rtl="0"/>
            <a:r>
              <a:rPr lang="de" b="0" i="0" u="none" baseline="0"/>
              <a:t>Diese erwarteten Verhalten sind ebenfalls gegenüber unseren Partnern gültig.</a:t>
            </a:r>
            <a:endParaRPr lang="de" dirty="0"/>
          </a:p>
        </p:txBody>
      </p:sp>
      <p:sp>
        <p:nvSpPr>
          <p:cNvPr id="4" name="Espace réservé du numéro de diapositive 3"/>
          <p:cNvSpPr>
            <a:spLocks noGrp="1"/>
          </p:cNvSpPr>
          <p:nvPr>
            <p:ph type="sldNum" sz="quarter" idx="10"/>
          </p:nvPr>
        </p:nvSpPr>
        <p:spPr/>
        <p:txBody>
          <a:bodyPr/>
          <a:lstStyle/>
          <a:p>
            <a:pPr algn="l" rtl="0"/>
            <a:fld id="{5F77C4B3-80C1-46C4-8F8A-F343DB22774B}" type="slidenum">
              <a:rPr/>
              <a:pPr algn="l" rtl="0"/>
              <a:t>10</a:t>
            </a:fld>
            <a:endParaRPr lang="de" altLang="fr-FR"/>
          </a:p>
        </p:txBody>
      </p:sp>
    </p:spTree>
    <p:extLst>
      <p:ext uri="{BB962C8B-B14F-4D97-AF65-F5344CB8AC3E}">
        <p14:creationId xmlns:p14="http://schemas.microsoft.com/office/powerpoint/2010/main" xmlns="" val="360139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de"/>
          </a:p>
        </p:txBody>
      </p:sp>
      <p:sp>
        <p:nvSpPr>
          <p:cNvPr id="4" name="Espace réservé du numéro de diapositive 3"/>
          <p:cNvSpPr>
            <a:spLocks noGrp="1"/>
          </p:cNvSpPr>
          <p:nvPr>
            <p:ph type="sldNum" sz="quarter" idx="10"/>
          </p:nvPr>
        </p:nvSpPr>
        <p:spPr/>
        <p:txBody>
          <a:bodyPr/>
          <a:lstStyle/>
          <a:p>
            <a:pPr algn="l" rtl="0"/>
            <a:fld id="{5F77C4B3-80C1-46C4-8F8A-F343DB22774B}" type="slidenum">
              <a:rPr/>
              <a:pPr algn="l" rtl="0"/>
              <a:t>12</a:t>
            </a:fld>
            <a:endParaRPr lang="de" altLang="fr-FR"/>
          </a:p>
        </p:txBody>
      </p:sp>
    </p:spTree>
    <p:extLst>
      <p:ext uri="{BB962C8B-B14F-4D97-AF65-F5344CB8AC3E}">
        <p14:creationId xmlns:p14="http://schemas.microsoft.com/office/powerpoint/2010/main" xmlns="" val="1505704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l" rtl="0"/>
            <a:r>
              <a:rPr lang="de" b="0" i="0" u="none" baseline="0"/>
              <a:t>Dieses Flussdiagramm zeigt eine Analyse der Abweichungen, um die Entscheidung zu erleichtern, ob es sich um einen Fehler oder um ein Fehlverhandeln handelte.</a:t>
            </a:r>
            <a:endParaRPr lang="de" dirty="0"/>
          </a:p>
        </p:txBody>
      </p:sp>
      <p:sp>
        <p:nvSpPr>
          <p:cNvPr id="4" name="Espace réservé du numéro de diapositive 3"/>
          <p:cNvSpPr>
            <a:spLocks noGrp="1"/>
          </p:cNvSpPr>
          <p:nvPr>
            <p:ph type="sldNum" sz="quarter" idx="10"/>
          </p:nvPr>
        </p:nvSpPr>
        <p:spPr/>
        <p:txBody>
          <a:bodyPr/>
          <a:lstStyle/>
          <a:p>
            <a:pPr algn="l" rtl="0"/>
            <a:fld id="{5F77C4B3-80C1-46C4-8F8A-F343DB22774B}" type="slidenum">
              <a:rPr/>
              <a:pPr algn="l" rtl="0"/>
              <a:t>13</a:t>
            </a:fld>
            <a:endParaRPr lang="de" altLang="fr-FR"/>
          </a:p>
        </p:txBody>
      </p:sp>
    </p:spTree>
    <p:extLst>
      <p:ext uri="{BB962C8B-B14F-4D97-AF65-F5344CB8AC3E}">
        <p14:creationId xmlns:p14="http://schemas.microsoft.com/office/powerpoint/2010/main" xmlns="" val="1209195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l" rtl="0"/>
            <a:r>
              <a:rPr lang="de" b="0" i="0" u="none" baseline="0"/>
              <a:t>Die Stopp-Karte stellt natürlich ein wesentliches Werkzeug in der Reaktion auf eine Abweichung dar.</a:t>
            </a:r>
            <a:endParaRPr lang="de" dirty="0"/>
          </a:p>
        </p:txBody>
      </p:sp>
      <p:sp>
        <p:nvSpPr>
          <p:cNvPr id="4" name="Espace réservé du numéro de diapositive 3"/>
          <p:cNvSpPr>
            <a:spLocks noGrp="1"/>
          </p:cNvSpPr>
          <p:nvPr>
            <p:ph type="sldNum" sz="quarter" idx="10"/>
          </p:nvPr>
        </p:nvSpPr>
        <p:spPr/>
        <p:txBody>
          <a:bodyPr/>
          <a:lstStyle/>
          <a:p>
            <a:pPr algn="l" rtl="0"/>
            <a:fld id="{5F77C4B3-80C1-46C4-8F8A-F343DB22774B}" type="slidenum">
              <a:rPr/>
              <a:pPr algn="l" rtl="0"/>
              <a:t>14</a:t>
            </a:fld>
            <a:endParaRPr lang="de" altLang="fr-FR"/>
          </a:p>
        </p:txBody>
      </p:sp>
    </p:spTree>
    <p:extLst>
      <p:ext uri="{BB962C8B-B14F-4D97-AF65-F5344CB8AC3E}">
        <p14:creationId xmlns:p14="http://schemas.microsoft.com/office/powerpoint/2010/main" xmlns="" val="13118938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2" name="Rectangle 1"/>
          <p:cNvSpPr/>
          <p:nvPr userDrawn="1"/>
        </p:nvSpPr>
        <p:spPr>
          <a:xfrm>
            <a:off x="-2433" y="0"/>
            <a:ext cx="9146433" cy="68580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5" name="Titre 4"/>
          <p:cNvSpPr>
            <a:spLocks noGrp="1"/>
          </p:cNvSpPr>
          <p:nvPr>
            <p:ph type="title"/>
          </p:nvPr>
        </p:nvSpPr>
        <p:spPr>
          <a:xfrm>
            <a:off x="1188000" y="2106000"/>
            <a:ext cx="7276629" cy="1487487"/>
          </a:xfrm>
        </p:spPr>
        <p:txBody>
          <a:bodyPr lIns="0" rIns="0" anchor="b">
            <a:noAutofit/>
          </a:bodyPr>
          <a:lstStyle>
            <a:lvl1pPr>
              <a:defRPr sz="3200">
                <a:solidFill>
                  <a:schemeClr val="bg1"/>
                </a:solidFill>
              </a:defRPr>
            </a:lvl1pPr>
          </a:lstStyle>
          <a:p>
            <a:r>
              <a:rPr lang="fr-FR" noProof="0" smtClean="0"/>
              <a:t>Cliquez pour modifier le style du titre</a:t>
            </a:r>
            <a:endParaRPr lang="fr-FR" noProof="0" dirty="0"/>
          </a:p>
        </p:txBody>
      </p:sp>
      <p:sp>
        <p:nvSpPr>
          <p:cNvPr id="16" name="Espace réservé du texte 15"/>
          <p:cNvSpPr>
            <a:spLocks noGrp="1"/>
          </p:cNvSpPr>
          <p:nvPr>
            <p:ph type="body" sz="quarter" idx="10" hasCustomPrompt="1"/>
          </p:nvPr>
        </p:nvSpPr>
        <p:spPr>
          <a:xfrm>
            <a:off x="1188000" y="3639600"/>
            <a:ext cx="7276629" cy="1778000"/>
          </a:xfrm>
        </p:spPr>
        <p:txBody>
          <a:bodyPr lIns="0" rIns="0">
            <a:noAutofit/>
          </a:bodyPr>
          <a:lstStyle>
            <a:lvl1pPr marL="0" indent="0">
              <a:buNone/>
              <a:defRPr>
                <a:solidFill>
                  <a:schemeClr val="bg1"/>
                </a:solidFill>
              </a:defRPr>
            </a:lvl1pPr>
          </a:lstStyle>
          <a:p>
            <a:pPr lvl="0"/>
            <a:r>
              <a:rPr lang="fr-FR" noProof="0" dirty="0" smtClean="0"/>
              <a:t>Cliquez pour modifier les styles des sous-titres du masque</a:t>
            </a:r>
          </a:p>
        </p:txBody>
      </p:sp>
      <p:sp>
        <p:nvSpPr>
          <p:cNvPr id="7" name="Rectangle 6"/>
          <p:cNvSpPr/>
          <p:nvPr userDrawn="1"/>
        </p:nvSpPr>
        <p:spPr>
          <a:xfrm>
            <a:off x="0" y="6750000"/>
            <a:ext cx="9144000" cy="108000"/>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8" name="Image 7" descr="TOTAL_LOGO_bandeau_01_haut_T_RGB.png"/>
          <p:cNvPicPr>
            <a:picLocks noChangeAspect="1"/>
          </p:cNvPicPr>
          <p:nvPr userDrawn="1"/>
        </p:nvPicPr>
        <p:blipFill>
          <a:blip r:embed="rId2"/>
          <a:stretch>
            <a:fillRect/>
          </a:stretch>
        </p:blipFill>
        <p:spPr>
          <a:xfrm>
            <a:off x="1" y="363225"/>
            <a:ext cx="6084167" cy="86093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ans contenu">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p>
            <a:r>
              <a:rPr lang="en-US" noProof="0" smtClean="0"/>
              <a:t>Presentation title - Place and Country - Date Month Day Year</a:t>
            </a:r>
            <a:endParaRPr lang="fr-FR" noProof="0"/>
          </a:p>
        </p:txBody>
      </p:sp>
      <p:sp>
        <p:nvSpPr>
          <p:cNvPr id="4" name="Espace réservé du numéro de diapositive 3"/>
          <p:cNvSpPr>
            <a:spLocks noGrp="1"/>
          </p:cNvSpPr>
          <p:nvPr>
            <p:ph type="sldNum" sz="quarter" idx="11"/>
          </p:nvPr>
        </p:nvSpPr>
        <p:spPr/>
        <p:txBody>
          <a:bodyPr/>
          <a:lstStyle/>
          <a:p>
            <a:fld id="{21F90BE8-D879-4F46-ACF9-7BCC67DCFB75}" type="slidenum">
              <a:rPr lang="fr-FR" smtClean="0"/>
              <a:pPr/>
              <a:t>‹N°›</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noProof="0" smtClean="0"/>
              <a:t>Cliquez pour modifier le style du titre</a:t>
            </a:r>
            <a:endParaRPr lang="fr-FR" noProof="0" dirty="0"/>
          </a:p>
        </p:txBody>
      </p:sp>
      <p:sp>
        <p:nvSpPr>
          <p:cNvPr id="3" name="Espace réservé du pied de page 2"/>
          <p:cNvSpPr>
            <a:spLocks noGrp="1"/>
          </p:cNvSpPr>
          <p:nvPr>
            <p:ph type="ftr" sz="quarter" idx="10"/>
          </p:nvPr>
        </p:nvSpPr>
        <p:spPr/>
        <p:txBody>
          <a:bodyPr/>
          <a:lstStyle/>
          <a:p>
            <a:r>
              <a:rPr lang="en-US" noProof="0" smtClean="0"/>
              <a:t>Presentation title - Place and Country - Date Month Day Year</a:t>
            </a:r>
            <a:endParaRPr lang="fr-FR" noProof="0"/>
          </a:p>
        </p:txBody>
      </p:sp>
      <p:sp>
        <p:nvSpPr>
          <p:cNvPr id="4" name="Espace réservé du numéro de diapositive 3"/>
          <p:cNvSpPr>
            <a:spLocks noGrp="1"/>
          </p:cNvSpPr>
          <p:nvPr>
            <p:ph type="sldNum" sz="quarter" idx="11"/>
          </p:nvPr>
        </p:nvSpPr>
        <p:spPr/>
        <p:txBody>
          <a:bodyPr/>
          <a:lstStyle/>
          <a:p>
            <a:fld id="{21F90BE8-D879-4F46-ACF9-7BCC67DCFB75}" type="slidenum">
              <a:rPr lang="fr-FR" smtClean="0"/>
              <a:pPr/>
              <a:t>‹N°›</a:t>
            </a:fld>
            <a:endParaRPr lang="fr-FR" dirty="0"/>
          </a:p>
        </p:txBody>
      </p:sp>
      <p:sp>
        <p:nvSpPr>
          <p:cNvPr id="6" name="Espace réservé du texte 5"/>
          <p:cNvSpPr>
            <a:spLocks noGrp="1"/>
          </p:cNvSpPr>
          <p:nvPr>
            <p:ph type="body" sz="quarter" idx="12"/>
          </p:nvPr>
        </p:nvSpPr>
        <p:spPr>
          <a:xfrm>
            <a:off x="457200" y="1125538"/>
            <a:ext cx="8218800" cy="5040311"/>
          </a:xfrm>
        </p:spPr>
        <p:txBody>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p:txBody>
      </p:sp>
    </p:spTree>
    <p:extLst>
      <p:ext uri="{BB962C8B-B14F-4D97-AF65-F5344CB8AC3E}">
        <p14:creationId xmlns:p14="http://schemas.microsoft.com/office/powerpoint/2010/main" xmlns="" val="3658184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2493952"/>
            <a:ext cx="7772400" cy="1362075"/>
          </a:xfrm>
        </p:spPr>
        <p:txBody>
          <a:bodyPr anchor="ctr">
            <a:noAutofit/>
          </a:bodyPr>
          <a:lstStyle>
            <a:lvl1pPr algn="l">
              <a:defRPr sz="3200" b="1" cap="all">
                <a:solidFill>
                  <a:schemeClr val="accent3">
                    <a:lumMod val="75000"/>
                  </a:schemeClr>
                </a:solidFill>
              </a:defRPr>
            </a:lvl1pPr>
          </a:lstStyle>
          <a:p>
            <a:r>
              <a:rPr lang="fr-FR" noProof="0" smtClean="0"/>
              <a:t>Cliquez pour modifier le style du titre</a:t>
            </a:r>
            <a:endParaRPr lang="fr-FR" noProof="0" dirty="0"/>
          </a:p>
        </p:txBody>
      </p:sp>
      <p:sp>
        <p:nvSpPr>
          <p:cNvPr id="5" name="Espace réservé du pied de page 4"/>
          <p:cNvSpPr>
            <a:spLocks noGrp="1"/>
          </p:cNvSpPr>
          <p:nvPr>
            <p:ph type="ftr" sz="quarter" idx="11"/>
          </p:nvPr>
        </p:nvSpPr>
        <p:spPr/>
        <p:txBody>
          <a:bodyPr/>
          <a:lstStyle/>
          <a:p>
            <a:r>
              <a:rPr lang="en-US" noProof="0" smtClean="0"/>
              <a:t>Presentation title - Place and Country - Date Month Day Year</a:t>
            </a:r>
            <a:endParaRPr lang="fr-FR" noProof="0"/>
          </a:p>
        </p:txBody>
      </p:sp>
      <p:sp>
        <p:nvSpPr>
          <p:cNvPr id="6" name="Espace réservé du numéro de diapositive 5"/>
          <p:cNvSpPr>
            <a:spLocks noGrp="1"/>
          </p:cNvSpPr>
          <p:nvPr>
            <p:ph type="sldNum" sz="quarter" idx="12"/>
          </p:nvPr>
        </p:nvSpPr>
        <p:spPr/>
        <p:txBody>
          <a:bodyPr/>
          <a:lstStyle/>
          <a:p>
            <a:fld id="{21F90BE8-D879-4F46-ACF9-7BCC67DCFB75}" type="slidenum">
              <a:rPr lang="fr-FR" smtClean="0"/>
              <a:pPr/>
              <a:t>‹N°›</a:t>
            </a:fld>
            <a:endParaRPr lang="fr-FR"/>
          </a:p>
        </p:txBody>
      </p:sp>
      <p:sp>
        <p:nvSpPr>
          <p:cNvPr id="7" name="Rectangle 6"/>
          <p:cNvSpPr/>
          <p:nvPr userDrawn="1"/>
        </p:nvSpPr>
        <p:spPr>
          <a:xfrm>
            <a:off x="8928000" y="0"/>
            <a:ext cx="216000" cy="68580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Helvetica"/>
              <a:cs typeface="Helvetic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noProof="0" smtClean="0"/>
              <a:t>Cliquez pour modifier le style du titre</a:t>
            </a:r>
            <a:endParaRPr lang="fr-FR" noProof="0" dirty="0"/>
          </a:p>
        </p:txBody>
      </p:sp>
      <p:sp>
        <p:nvSpPr>
          <p:cNvPr id="3" name="Espace réservé du contenu 2"/>
          <p:cNvSpPr>
            <a:spLocks noGrp="1"/>
          </p:cNvSpPr>
          <p:nvPr>
            <p:ph sz="half" idx="1"/>
          </p:nvPr>
        </p:nvSpPr>
        <p:spPr>
          <a:xfrm>
            <a:off x="457200" y="1125538"/>
            <a:ext cx="4038600" cy="5000625"/>
          </a:xfrm>
          <a:prstGeom prst="rect">
            <a:avLst/>
          </a:prstGeom>
        </p:spPr>
        <p:txBody>
          <a:bodyPr/>
          <a:lstStyle>
            <a:lvl1pPr>
              <a:defRPr sz="1600"/>
            </a:lvl1pPr>
            <a:lvl2pPr>
              <a:defRPr sz="1400"/>
            </a:lvl2pPr>
            <a:lvl3pPr>
              <a:defRPr sz="1200"/>
            </a:lvl3pPr>
            <a:lvl4pPr marL="1080000" indent="-180000">
              <a:defRPr sz="1200"/>
            </a:lvl4pPr>
            <a:lvl5pPr>
              <a:defRPr sz="1800"/>
            </a:lvl5pPr>
            <a:lvl6pPr>
              <a:defRPr sz="1800"/>
            </a:lvl6pPr>
            <a:lvl7pPr>
              <a:defRPr sz="1800"/>
            </a:lvl7pPr>
            <a:lvl8pPr>
              <a:defRPr sz="1800"/>
            </a:lvl8pPr>
            <a:lvl9pPr>
              <a:defRPr sz="1800"/>
            </a:lvl9p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p:txBody>
      </p:sp>
      <p:sp>
        <p:nvSpPr>
          <p:cNvPr id="4" name="Espace réservé du contenu 3"/>
          <p:cNvSpPr>
            <a:spLocks noGrp="1"/>
          </p:cNvSpPr>
          <p:nvPr>
            <p:ph sz="half" idx="2"/>
          </p:nvPr>
        </p:nvSpPr>
        <p:spPr>
          <a:xfrm>
            <a:off x="4648200" y="1125538"/>
            <a:ext cx="4038600" cy="5000625"/>
          </a:xfrm>
          <a:prstGeom prst="rect">
            <a:avLst/>
          </a:prstGeom>
        </p:spPr>
        <p:txBody>
          <a:bodyPr/>
          <a:lstStyle>
            <a:lvl1pPr>
              <a:defRPr sz="1600"/>
            </a:lvl1pPr>
            <a:lvl2pPr>
              <a:defRPr sz="1400"/>
            </a:lvl2pPr>
            <a:lvl3pPr>
              <a:defRPr sz="1200"/>
            </a:lvl3pPr>
            <a:lvl4pPr>
              <a:defRPr sz="1200"/>
            </a:lvl4pPr>
            <a:lvl5pPr>
              <a:defRPr sz="1800"/>
            </a:lvl5pPr>
            <a:lvl6pPr>
              <a:defRPr sz="1800"/>
            </a:lvl6pPr>
            <a:lvl7pPr>
              <a:defRPr sz="1800"/>
            </a:lvl7pPr>
            <a:lvl8pPr>
              <a:defRPr sz="1800"/>
            </a:lvl8pPr>
            <a:lvl9pPr>
              <a:defRPr sz="1800"/>
            </a:lvl9p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p:txBody>
      </p:sp>
      <p:sp>
        <p:nvSpPr>
          <p:cNvPr id="6" name="Espace réservé du pied de page 5"/>
          <p:cNvSpPr>
            <a:spLocks noGrp="1"/>
          </p:cNvSpPr>
          <p:nvPr>
            <p:ph type="ftr" sz="quarter" idx="11"/>
          </p:nvPr>
        </p:nvSpPr>
        <p:spPr/>
        <p:txBody>
          <a:bodyPr/>
          <a:lstStyle/>
          <a:p>
            <a:r>
              <a:rPr lang="en-US" noProof="0" smtClean="0"/>
              <a:t>Presentation title - Place and Country - Date Month Day Year</a:t>
            </a:r>
            <a:endParaRPr lang="fr-FR" noProof="0" dirty="0"/>
          </a:p>
        </p:txBody>
      </p:sp>
      <p:sp>
        <p:nvSpPr>
          <p:cNvPr id="7" name="Espace réservé du numéro de diapositive 6"/>
          <p:cNvSpPr>
            <a:spLocks noGrp="1"/>
          </p:cNvSpPr>
          <p:nvPr>
            <p:ph type="sldNum" sz="quarter" idx="12"/>
          </p:nvPr>
        </p:nvSpPr>
        <p:spPr/>
        <p:txBody>
          <a:bodyPr/>
          <a:lstStyle/>
          <a:p>
            <a:fld id="{21F90BE8-D879-4F46-ACF9-7BCC67DCFB75}"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aphique barr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hasCustomPrompt="1"/>
          </p:nvPr>
        </p:nvSpPr>
        <p:spPr>
          <a:xfrm>
            <a:off x="457200" y="1695600"/>
            <a:ext cx="8218800" cy="4284000"/>
          </a:xfrm>
          <a:prstGeom prst="rect">
            <a:avLst/>
          </a:prstGeom>
        </p:spPr>
        <p:txBody>
          <a:bodyPr/>
          <a:lstStyle>
            <a:lvl1pPr>
              <a:defRPr/>
            </a:lvl1pPr>
          </a:lstStyle>
          <a:p>
            <a:pPr lvl="0"/>
            <a:r>
              <a:rPr lang="fr-FR" dirty="0" smtClean="0"/>
              <a:t>Bar graph</a:t>
            </a:r>
            <a:endParaRPr lang="fr-FR" dirty="0"/>
          </a:p>
        </p:txBody>
      </p:sp>
      <p:sp>
        <p:nvSpPr>
          <p:cNvPr id="5" name="Espace réservé du pied de page 4"/>
          <p:cNvSpPr>
            <a:spLocks noGrp="1"/>
          </p:cNvSpPr>
          <p:nvPr>
            <p:ph type="ftr" sz="quarter" idx="11"/>
          </p:nvPr>
        </p:nvSpPr>
        <p:spPr/>
        <p:txBody>
          <a:bodyPr/>
          <a:lstStyle/>
          <a:p>
            <a:r>
              <a:rPr lang="en-US" smtClean="0"/>
              <a:t>Presentation title - Place and Country - Date Month Day Year</a:t>
            </a:r>
            <a:endParaRPr lang="fr-FR" dirty="0"/>
          </a:p>
        </p:txBody>
      </p:sp>
      <p:sp>
        <p:nvSpPr>
          <p:cNvPr id="6" name="Espace réservé du numéro de diapositive 5"/>
          <p:cNvSpPr>
            <a:spLocks noGrp="1"/>
          </p:cNvSpPr>
          <p:nvPr>
            <p:ph type="sldNum" sz="quarter" idx="12"/>
          </p:nvPr>
        </p:nvSpPr>
        <p:spPr/>
        <p:txBody>
          <a:bodyPr/>
          <a:lstStyle/>
          <a:p>
            <a:fld id="{21F90BE8-D879-4F46-ACF9-7BCC67DCFB75}" type="slidenum">
              <a:rPr lang="fr-FR" smtClean="0"/>
              <a:pPr/>
              <a:t>‹N°›</a:t>
            </a:fld>
            <a:endParaRPr lang="fr-FR"/>
          </a:p>
        </p:txBody>
      </p:sp>
      <p:sp>
        <p:nvSpPr>
          <p:cNvPr id="7" name="Espace réservé du texte 7"/>
          <p:cNvSpPr>
            <a:spLocks noGrp="1"/>
          </p:cNvSpPr>
          <p:nvPr>
            <p:ph type="body" sz="quarter" idx="13" hasCustomPrompt="1"/>
          </p:nvPr>
        </p:nvSpPr>
        <p:spPr>
          <a:xfrm>
            <a:off x="2267744" y="1418400"/>
            <a:ext cx="4608512" cy="338554"/>
          </a:xfrm>
        </p:spPr>
        <p:txBody>
          <a:bodyPr wrap="square" anchor="t" anchorCtr="1">
            <a:spAutoFit/>
          </a:bodyPr>
          <a:lstStyle>
            <a:lvl1pPr algn="ctr">
              <a:buNone/>
              <a:defRPr sz="1600"/>
            </a:lvl1pPr>
          </a:lstStyle>
          <a:p>
            <a:pPr lvl="0"/>
            <a:r>
              <a:rPr lang="fr-FR" dirty="0" smtClean="0"/>
              <a:t>Bar graph </a:t>
            </a:r>
            <a:r>
              <a:rPr lang="fr-FR" dirty="0" err="1" smtClean="0"/>
              <a:t>title</a:t>
            </a:r>
            <a:endParaRPr lang="fr-FR" dirty="0"/>
          </a:p>
        </p:txBody>
      </p:sp>
      <p:sp>
        <p:nvSpPr>
          <p:cNvPr id="8" name="Espace réservé du texte 8"/>
          <p:cNvSpPr>
            <a:spLocks noGrp="1"/>
          </p:cNvSpPr>
          <p:nvPr>
            <p:ph type="body" sz="quarter" idx="14" hasCustomPrompt="1"/>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dirty="0" smtClean="0"/>
              <a:t>Source</a:t>
            </a:r>
          </a:p>
        </p:txBody>
      </p:sp>
    </p:spTree>
    <p:extLst>
      <p:ext uri="{BB962C8B-B14F-4D97-AF65-F5344CB8AC3E}">
        <p14:creationId xmlns:p14="http://schemas.microsoft.com/office/powerpoint/2010/main" xmlns="" val="2300454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ux Graphiques barr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hasCustomPrompt="1"/>
          </p:nvPr>
        </p:nvSpPr>
        <p:spPr>
          <a:xfrm>
            <a:off x="457200" y="972000"/>
            <a:ext cx="8218800" cy="2484000"/>
          </a:xfrm>
          <a:prstGeom prst="rect">
            <a:avLst/>
          </a:prstGeom>
        </p:spPr>
        <p:txBody>
          <a:bodyPr/>
          <a:lstStyle>
            <a:lvl1pPr>
              <a:defRPr/>
            </a:lvl1pPr>
          </a:lstStyle>
          <a:p>
            <a:pPr lvl="0"/>
            <a:r>
              <a:rPr lang="fr-FR" dirty="0" smtClean="0"/>
              <a:t>Bar graph</a:t>
            </a:r>
            <a:endParaRPr lang="fr-FR" dirty="0"/>
          </a:p>
        </p:txBody>
      </p:sp>
      <p:sp>
        <p:nvSpPr>
          <p:cNvPr id="5" name="Espace réservé du pied de page 4"/>
          <p:cNvSpPr>
            <a:spLocks noGrp="1"/>
          </p:cNvSpPr>
          <p:nvPr>
            <p:ph type="ftr" sz="quarter" idx="11"/>
          </p:nvPr>
        </p:nvSpPr>
        <p:spPr/>
        <p:txBody>
          <a:bodyPr/>
          <a:lstStyle/>
          <a:p>
            <a:r>
              <a:rPr lang="en-US" smtClean="0"/>
              <a:t>Presentation title - Place and Country - Date Month Day Year</a:t>
            </a:r>
            <a:endParaRPr lang="fr-FR" dirty="0"/>
          </a:p>
        </p:txBody>
      </p:sp>
      <p:sp>
        <p:nvSpPr>
          <p:cNvPr id="6" name="Espace réservé du numéro de diapositive 5"/>
          <p:cNvSpPr>
            <a:spLocks noGrp="1"/>
          </p:cNvSpPr>
          <p:nvPr>
            <p:ph type="sldNum" sz="quarter" idx="12"/>
          </p:nvPr>
        </p:nvSpPr>
        <p:spPr/>
        <p:txBody>
          <a:bodyPr/>
          <a:lstStyle/>
          <a:p>
            <a:fld id="{21F90BE8-D879-4F46-ACF9-7BCC67DCFB75}" type="slidenum">
              <a:rPr lang="fr-FR" smtClean="0"/>
              <a:pPr/>
              <a:t>‹N°›</a:t>
            </a:fld>
            <a:endParaRPr lang="fr-FR"/>
          </a:p>
        </p:txBody>
      </p:sp>
      <p:sp>
        <p:nvSpPr>
          <p:cNvPr id="8" name="Espace réservé du contenu 2"/>
          <p:cNvSpPr>
            <a:spLocks noGrp="1"/>
          </p:cNvSpPr>
          <p:nvPr>
            <p:ph idx="13" hasCustomPrompt="1"/>
          </p:nvPr>
        </p:nvSpPr>
        <p:spPr>
          <a:xfrm>
            <a:off x="457200" y="3510000"/>
            <a:ext cx="8218800" cy="2484000"/>
          </a:xfrm>
          <a:prstGeom prst="rect">
            <a:avLst/>
          </a:prstGeom>
        </p:spPr>
        <p:txBody>
          <a:bodyPr/>
          <a:lstStyle>
            <a:lvl1pPr>
              <a:defRPr/>
            </a:lvl1pPr>
          </a:lstStyle>
          <a:p>
            <a:pPr lvl="0"/>
            <a:r>
              <a:rPr lang="fr-FR" dirty="0" smtClean="0"/>
              <a:t>Bar graph</a:t>
            </a:r>
            <a:endParaRPr lang="fr-FR" dirty="0"/>
          </a:p>
        </p:txBody>
      </p:sp>
      <p:sp>
        <p:nvSpPr>
          <p:cNvPr id="7" name="Espace réservé du texte 8"/>
          <p:cNvSpPr>
            <a:spLocks noGrp="1"/>
          </p:cNvSpPr>
          <p:nvPr>
            <p:ph type="body" sz="quarter" idx="14" hasCustomPrompt="1"/>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dirty="0" smtClean="0"/>
              <a:t>Source</a:t>
            </a:r>
          </a:p>
        </p:txBody>
      </p:sp>
    </p:spTree>
    <p:extLst>
      <p:ext uri="{BB962C8B-B14F-4D97-AF65-F5344CB8AC3E}">
        <p14:creationId xmlns:p14="http://schemas.microsoft.com/office/powerpoint/2010/main" xmlns="" val="2300454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phique ann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hasCustomPrompt="1"/>
          </p:nvPr>
        </p:nvSpPr>
        <p:spPr>
          <a:xfrm>
            <a:off x="457200" y="1767600"/>
            <a:ext cx="8218800" cy="4248000"/>
          </a:xfrm>
          <a:prstGeom prst="rect">
            <a:avLst/>
          </a:prstGeom>
        </p:spPr>
        <p:txBody>
          <a:bodyPr/>
          <a:lstStyle>
            <a:lvl1pPr>
              <a:defRPr sz="2000"/>
            </a:lvl1pPr>
          </a:lstStyle>
          <a:p>
            <a:pPr lvl="0"/>
            <a:r>
              <a:rPr lang="fr-FR" dirty="0" smtClean="0"/>
              <a:t>Ring graph</a:t>
            </a:r>
          </a:p>
        </p:txBody>
      </p:sp>
      <p:sp>
        <p:nvSpPr>
          <p:cNvPr id="5" name="Espace réservé du pied de page 4"/>
          <p:cNvSpPr>
            <a:spLocks noGrp="1"/>
          </p:cNvSpPr>
          <p:nvPr>
            <p:ph type="ftr" sz="quarter" idx="11"/>
          </p:nvPr>
        </p:nvSpPr>
        <p:spPr/>
        <p:txBody>
          <a:bodyPr/>
          <a:lstStyle/>
          <a:p>
            <a:r>
              <a:rPr lang="en-US" smtClean="0"/>
              <a:t>Presentation title - Place and Country - Date Month Day Year</a:t>
            </a:r>
            <a:endParaRPr lang="fr-FR" dirty="0"/>
          </a:p>
        </p:txBody>
      </p:sp>
      <p:sp>
        <p:nvSpPr>
          <p:cNvPr id="6" name="Espace réservé du numéro de diapositive 5"/>
          <p:cNvSpPr>
            <a:spLocks noGrp="1"/>
          </p:cNvSpPr>
          <p:nvPr>
            <p:ph type="sldNum" sz="quarter" idx="12"/>
          </p:nvPr>
        </p:nvSpPr>
        <p:spPr/>
        <p:txBody>
          <a:bodyPr/>
          <a:lstStyle/>
          <a:p>
            <a:fld id="{21F90BE8-D879-4F46-ACF9-7BCC67DCFB75}" type="slidenum">
              <a:rPr lang="fr-FR" smtClean="0"/>
              <a:pPr/>
              <a:t>‹N°›</a:t>
            </a:fld>
            <a:endParaRPr lang="fr-FR"/>
          </a:p>
        </p:txBody>
      </p:sp>
      <p:sp>
        <p:nvSpPr>
          <p:cNvPr id="8" name="Espace réservé du texte 7"/>
          <p:cNvSpPr>
            <a:spLocks noGrp="1"/>
          </p:cNvSpPr>
          <p:nvPr>
            <p:ph type="body" sz="quarter" idx="13" hasCustomPrompt="1"/>
          </p:nvPr>
        </p:nvSpPr>
        <p:spPr>
          <a:xfrm>
            <a:off x="2267744" y="1418400"/>
            <a:ext cx="4608512" cy="338554"/>
          </a:xfrm>
        </p:spPr>
        <p:txBody>
          <a:bodyPr wrap="square" anchor="t" anchorCtr="1">
            <a:spAutoFit/>
          </a:bodyPr>
          <a:lstStyle>
            <a:lvl1pPr algn="ctr">
              <a:spcBef>
                <a:spcPct val="50000"/>
              </a:spcBef>
              <a:buNone/>
              <a:defRPr sz="1600"/>
            </a:lvl1pPr>
          </a:lstStyle>
          <a:p>
            <a:pPr algn="ctr">
              <a:spcBef>
                <a:spcPct val="50000"/>
              </a:spcBef>
            </a:pPr>
            <a:r>
              <a:rPr lang="en-GB" sz="1600" dirty="0" smtClean="0">
                <a:cs typeface="Arial"/>
              </a:rPr>
              <a:t>Ring graph title</a:t>
            </a:r>
            <a:endParaRPr lang="en-GB" sz="1600" dirty="0">
              <a:cs typeface="Arial"/>
            </a:endParaRPr>
          </a:p>
        </p:txBody>
      </p:sp>
      <p:sp>
        <p:nvSpPr>
          <p:cNvPr id="7" name="Espace réservé du texte 8"/>
          <p:cNvSpPr>
            <a:spLocks noGrp="1"/>
          </p:cNvSpPr>
          <p:nvPr>
            <p:ph type="body" sz="quarter" idx="14" hasCustomPrompt="1"/>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dirty="0" smtClean="0"/>
              <a:t>Source</a:t>
            </a:r>
          </a:p>
        </p:txBody>
      </p:sp>
    </p:spTree>
    <p:extLst>
      <p:ext uri="{BB962C8B-B14F-4D97-AF65-F5344CB8AC3E}">
        <p14:creationId xmlns:p14="http://schemas.microsoft.com/office/powerpoint/2010/main" xmlns="" val="2300454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hasCustomPrompt="1"/>
          </p:nvPr>
        </p:nvSpPr>
        <p:spPr>
          <a:xfrm>
            <a:off x="457200" y="1125538"/>
            <a:ext cx="8218488" cy="4896000"/>
          </a:xfrm>
          <a:prstGeom prst="rect">
            <a:avLst/>
          </a:prstGeom>
        </p:spPr>
        <p:txBody>
          <a:bodyPr anchor="t" anchorCtr="0"/>
          <a:lstStyle>
            <a:lvl1pPr>
              <a:defRPr/>
            </a:lvl1pPr>
          </a:lstStyle>
          <a:p>
            <a:pPr lvl="0"/>
            <a:r>
              <a:rPr lang="fr-FR" dirty="0" smtClean="0"/>
              <a:t>Table</a:t>
            </a:r>
          </a:p>
        </p:txBody>
      </p:sp>
      <p:sp>
        <p:nvSpPr>
          <p:cNvPr id="5" name="Espace réservé du pied de page 4"/>
          <p:cNvSpPr>
            <a:spLocks noGrp="1"/>
          </p:cNvSpPr>
          <p:nvPr>
            <p:ph type="ftr" sz="quarter" idx="11"/>
          </p:nvPr>
        </p:nvSpPr>
        <p:spPr/>
        <p:txBody>
          <a:bodyPr/>
          <a:lstStyle/>
          <a:p>
            <a:r>
              <a:rPr lang="en-US" smtClean="0"/>
              <a:t>Presentation title - Place and Country - Date Month Day Year</a:t>
            </a:r>
            <a:endParaRPr lang="fr-FR" dirty="0"/>
          </a:p>
        </p:txBody>
      </p:sp>
      <p:sp>
        <p:nvSpPr>
          <p:cNvPr id="6" name="Espace réservé du numéro de diapositive 5"/>
          <p:cNvSpPr>
            <a:spLocks noGrp="1"/>
          </p:cNvSpPr>
          <p:nvPr>
            <p:ph type="sldNum" sz="quarter" idx="12"/>
          </p:nvPr>
        </p:nvSpPr>
        <p:spPr/>
        <p:txBody>
          <a:bodyPr/>
          <a:lstStyle/>
          <a:p>
            <a:fld id="{21F90BE8-D879-4F46-ACF9-7BCC67DCFB75}" type="slidenum">
              <a:rPr lang="fr-FR" smtClean="0"/>
              <a:pPr/>
              <a:t>‹N°›</a:t>
            </a:fld>
            <a:endParaRPr lang="fr-FR"/>
          </a:p>
        </p:txBody>
      </p:sp>
      <p:sp>
        <p:nvSpPr>
          <p:cNvPr id="7" name="Espace réservé du texte 8"/>
          <p:cNvSpPr>
            <a:spLocks noGrp="1"/>
          </p:cNvSpPr>
          <p:nvPr>
            <p:ph type="body" sz="quarter" idx="14" hasCustomPrompt="1"/>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dirty="0" smtClean="0"/>
              <a:t>Source</a:t>
            </a:r>
          </a:p>
        </p:txBody>
      </p:sp>
    </p:spTree>
    <p:extLst>
      <p:ext uri="{BB962C8B-B14F-4D97-AF65-F5344CB8AC3E}">
        <p14:creationId xmlns:p14="http://schemas.microsoft.com/office/powerpoint/2010/main" xmlns="" val="2300454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noProof="0" smtClean="0"/>
              <a:t>Cliquez pour modifier le style du titre</a:t>
            </a:r>
            <a:endParaRPr lang="fr-FR" noProof="0" dirty="0"/>
          </a:p>
        </p:txBody>
      </p:sp>
      <p:sp>
        <p:nvSpPr>
          <p:cNvPr id="5" name="Espace réservé du pied de page 4"/>
          <p:cNvSpPr>
            <a:spLocks noGrp="1"/>
          </p:cNvSpPr>
          <p:nvPr>
            <p:ph type="ftr" sz="quarter" idx="11"/>
          </p:nvPr>
        </p:nvSpPr>
        <p:spPr/>
        <p:txBody>
          <a:bodyPr/>
          <a:lstStyle/>
          <a:p>
            <a:r>
              <a:rPr lang="en-US" noProof="0" smtClean="0"/>
              <a:t>Presentation title - Place and Country - Date Month Day Year</a:t>
            </a:r>
            <a:endParaRPr lang="fr-FR" noProof="0"/>
          </a:p>
        </p:txBody>
      </p:sp>
      <p:sp>
        <p:nvSpPr>
          <p:cNvPr id="6" name="Espace réservé du numéro de diapositive 5"/>
          <p:cNvSpPr>
            <a:spLocks noGrp="1"/>
          </p:cNvSpPr>
          <p:nvPr>
            <p:ph type="sldNum" sz="quarter" idx="12"/>
          </p:nvPr>
        </p:nvSpPr>
        <p:spPr/>
        <p:txBody>
          <a:bodyPr/>
          <a:lstStyle/>
          <a:p>
            <a:fld id="{21F90BE8-D879-4F46-ACF9-7BCC67DCFB75}" type="slidenum">
              <a:rPr lang="fr-FR" smtClean="0"/>
              <a:pPr/>
              <a:t>‹N°›</a:t>
            </a:fld>
            <a:endParaRPr lang="fr-FR"/>
          </a:p>
        </p:txBody>
      </p:sp>
    </p:spTree>
    <p:extLst>
      <p:ext uri="{BB962C8B-B14F-4D97-AF65-F5344CB8AC3E}">
        <p14:creationId xmlns:p14="http://schemas.microsoft.com/office/powerpoint/2010/main" xmlns="" val="2957685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18488" cy="635000"/>
          </a:xfrm>
          <a:prstGeom prst="rect">
            <a:avLst/>
          </a:prstGeom>
        </p:spPr>
        <p:txBody>
          <a:bodyPr vert="horz" lIns="91440" tIns="45720" rIns="91440" bIns="45720" rtlCol="0" anchor="t">
            <a:noAutofit/>
          </a:bodyPr>
          <a:lstStyle/>
          <a:p>
            <a:r>
              <a:rPr lang="fr-FR" noProof="0" dirty="0" smtClean="0"/>
              <a:t>Cliquez et modifiez le titre</a:t>
            </a:r>
            <a:endParaRPr lang="fr-FR" noProof="0" dirty="0"/>
          </a:p>
        </p:txBody>
      </p:sp>
      <p:sp>
        <p:nvSpPr>
          <p:cNvPr id="5" name="Espace réservé du pied de page 4"/>
          <p:cNvSpPr>
            <a:spLocks noGrp="1"/>
          </p:cNvSpPr>
          <p:nvPr>
            <p:ph type="ftr" sz="quarter" idx="3"/>
          </p:nvPr>
        </p:nvSpPr>
        <p:spPr>
          <a:xfrm>
            <a:off x="457200" y="6411916"/>
            <a:ext cx="5562600" cy="365125"/>
          </a:xfrm>
          <a:prstGeom prst="rect">
            <a:avLst/>
          </a:prstGeom>
        </p:spPr>
        <p:txBody>
          <a:bodyPr vert="horz" lIns="0" tIns="45720" rIns="91440" bIns="45720" rtlCol="0" anchor="ctr"/>
          <a:lstStyle>
            <a:lvl1pPr algn="l">
              <a:defRPr sz="900">
                <a:solidFill>
                  <a:schemeClr val="tx1"/>
                </a:solidFill>
                <a:latin typeface="+mn-lt"/>
                <a:cs typeface="Helvetica"/>
              </a:defRPr>
            </a:lvl1pPr>
          </a:lstStyle>
          <a:p>
            <a:r>
              <a:rPr lang="en-US" dirty="0" smtClean="0"/>
              <a:t>Presentation title - Place and Country - Date Month Day Year</a:t>
            </a:r>
            <a:endParaRPr lang="fr-FR" dirty="0"/>
          </a:p>
        </p:txBody>
      </p:sp>
      <p:sp>
        <p:nvSpPr>
          <p:cNvPr id="6" name="Espace réservé du numéro de diapositive 5"/>
          <p:cNvSpPr>
            <a:spLocks noGrp="1"/>
          </p:cNvSpPr>
          <p:nvPr>
            <p:ph type="sldNum" sz="quarter" idx="4"/>
          </p:nvPr>
        </p:nvSpPr>
        <p:spPr>
          <a:xfrm>
            <a:off x="6553200" y="6411916"/>
            <a:ext cx="725488" cy="365125"/>
          </a:xfrm>
          <a:prstGeom prst="rect">
            <a:avLst/>
          </a:prstGeom>
        </p:spPr>
        <p:txBody>
          <a:bodyPr vert="horz" lIns="91440" tIns="45720" rIns="91440" bIns="45720" rtlCol="0" anchor="ctr"/>
          <a:lstStyle>
            <a:lvl1pPr algn="r">
              <a:defRPr sz="1200">
                <a:solidFill>
                  <a:schemeClr val="tx1">
                    <a:tint val="75000"/>
                  </a:schemeClr>
                </a:solidFill>
                <a:latin typeface="+mn-lt"/>
                <a:cs typeface="Helvetica"/>
              </a:defRPr>
            </a:lvl1pPr>
          </a:lstStyle>
          <a:p>
            <a:fld id="{21F90BE8-D879-4F46-ACF9-7BCC67DCFB75}" type="slidenum">
              <a:rPr lang="fr-FR" smtClean="0"/>
              <a:pPr/>
              <a:t>‹N°›</a:t>
            </a:fld>
            <a:endParaRPr lang="fr-FR" dirty="0"/>
          </a:p>
        </p:txBody>
      </p:sp>
      <p:sp>
        <p:nvSpPr>
          <p:cNvPr id="7" name="Rectangle 6"/>
          <p:cNvSpPr/>
          <p:nvPr/>
        </p:nvSpPr>
        <p:spPr>
          <a:xfrm>
            <a:off x="9031305" y="0"/>
            <a:ext cx="112695" cy="68580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Helvetica"/>
              <a:cs typeface="Helvetica"/>
            </a:endParaRPr>
          </a:p>
        </p:txBody>
      </p:sp>
      <p:cxnSp>
        <p:nvCxnSpPr>
          <p:cNvPr id="9" name="Connecteur droit 8"/>
          <p:cNvCxnSpPr/>
          <p:nvPr/>
        </p:nvCxnSpPr>
        <p:spPr>
          <a:xfrm>
            <a:off x="457200" y="6311850"/>
            <a:ext cx="8686800" cy="1588"/>
          </a:xfrm>
          <a:prstGeom prst="line">
            <a:avLst/>
          </a:prstGeom>
          <a:ln w="9525" cap="flat" cmpd="sng" algn="ctr">
            <a:solidFill>
              <a:schemeClr val="accent3">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 name="Connecteur droit 11"/>
          <p:cNvCxnSpPr/>
          <p:nvPr/>
        </p:nvCxnSpPr>
        <p:spPr>
          <a:xfrm rot="5400000">
            <a:off x="7334251" y="6594478"/>
            <a:ext cx="365125" cy="1588"/>
          </a:xfrm>
          <a:prstGeom prst="line">
            <a:avLst/>
          </a:prstGeom>
          <a:ln w="6350" cap="flat" cmpd="sng" algn="ctr">
            <a:solidFill>
              <a:schemeClr val="tx1">
                <a:alpha val="70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4" name="Espace réservé du texte 3"/>
          <p:cNvSpPr>
            <a:spLocks noGrp="1"/>
          </p:cNvSpPr>
          <p:nvPr>
            <p:ph type="body" idx="1"/>
          </p:nvPr>
        </p:nvSpPr>
        <p:spPr>
          <a:xfrm>
            <a:off x="457200" y="1124744"/>
            <a:ext cx="8218488" cy="5001420"/>
          </a:xfrm>
          <a:prstGeom prst="rect">
            <a:avLst/>
          </a:prstGeom>
        </p:spPr>
        <p:txBody>
          <a:bodyPr vert="horz" lIns="91440" tIns="45720" rIns="91440" bIns="45720" rtlCol="0">
            <a:normAutofit/>
          </a:bodyPr>
          <a:lstStyle/>
          <a:p>
            <a:pPr lvl="0"/>
            <a:r>
              <a:rPr lang="fr-FR" noProof="0" dirty="0" smtClean="0"/>
              <a:t>Modifiez les styles du texte du masque</a:t>
            </a:r>
          </a:p>
          <a:p>
            <a:pPr lvl="1"/>
            <a:r>
              <a:rPr lang="fr-FR" noProof="0" dirty="0" smtClean="0"/>
              <a:t>Deuxième niveau</a:t>
            </a:r>
          </a:p>
          <a:p>
            <a:pPr lvl="2"/>
            <a:r>
              <a:rPr lang="fr-FR" noProof="0" dirty="0" smtClean="0"/>
              <a:t>Troisième niveau</a:t>
            </a:r>
          </a:p>
          <a:p>
            <a:pPr lvl="3"/>
            <a:r>
              <a:rPr lang="fr-FR" noProof="0" dirty="0" smtClean="0"/>
              <a:t>Quatrième niveau</a:t>
            </a:r>
          </a:p>
        </p:txBody>
      </p:sp>
      <p:pic>
        <p:nvPicPr>
          <p:cNvPr id="11" name="Image 10" descr="TOTAL_ADM.png"/>
          <p:cNvPicPr>
            <a:picLocks noChangeAspect="1"/>
          </p:cNvPicPr>
          <p:nvPr/>
        </p:nvPicPr>
        <p:blipFill>
          <a:blip r:embed="rId12">
            <a:extLst>
              <a:ext uri="{28A0092B-C50C-407E-A947-70E740481C1C}">
                <a14:useLocalDpi xmlns:a14="http://schemas.microsoft.com/office/drawing/2010/main" xmlns="" val="0"/>
              </a:ext>
            </a:extLst>
          </a:blip>
          <a:stretch>
            <a:fillRect/>
          </a:stretch>
        </p:blipFill>
        <p:spPr>
          <a:xfrm>
            <a:off x="7685087" y="6374892"/>
            <a:ext cx="1008000" cy="402149"/>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90" r:id="rId2"/>
    <p:sldLayoutId id="2147483658" r:id="rId3"/>
    <p:sldLayoutId id="2147483659" r:id="rId4"/>
    <p:sldLayoutId id="2147483692" r:id="rId5"/>
    <p:sldLayoutId id="2147483693" r:id="rId6"/>
    <p:sldLayoutId id="2147483694" r:id="rId7"/>
    <p:sldLayoutId id="2147483695" r:id="rId8"/>
    <p:sldLayoutId id="2147483696" r:id="rId9"/>
    <p:sldLayoutId id="2147483697" r:id="rId10"/>
  </p:sldLayoutIdLst>
  <p:hf hdr="0" dt="0"/>
  <p:txStyles>
    <p:titleStyle>
      <a:lvl1pPr algn="l" defTabSz="457200" rtl="0" eaLnBrk="1" latinLnBrk="0" hangingPunct="1">
        <a:spcBef>
          <a:spcPct val="0"/>
        </a:spcBef>
        <a:buNone/>
        <a:defRPr sz="2200" b="1" i="0" kern="1200" cap="all">
          <a:solidFill>
            <a:schemeClr val="accent3">
              <a:lumMod val="75000"/>
            </a:schemeClr>
          </a:solidFill>
          <a:latin typeface="+mj-lt"/>
          <a:ea typeface="+mj-ea"/>
          <a:cs typeface="Arial"/>
        </a:defRPr>
      </a:lvl1pPr>
    </p:titleStyle>
    <p:bodyStyle>
      <a:lvl1pPr marL="285750" indent="-285750" algn="l" defTabSz="457200" rtl="0" eaLnBrk="1" latinLnBrk="0" hangingPunct="1">
        <a:spcBef>
          <a:spcPts val="300"/>
        </a:spcBef>
        <a:spcAft>
          <a:spcPts val="300"/>
        </a:spcAft>
        <a:buClr>
          <a:schemeClr val="accent3">
            <a:lumMod val="75000"/>
          </a:schemeClr>
        </a:buClr>
        <a:buSzPct val="120000"/>
        <a:buFont typeface="Lucida Grande"/>
        <a:buChar char="●"/>
        <a:defRPr sz="2000" kern="1200">
          <a:solidFill>
            <a:schemeClr val="tx1"/>
          </a:solidFill>
          <a:latin typeface="+mn-lt"/>
          <a:ea typeface="+mn-ea"/>
          <a:cs typeface="Arial"/>
        </a:defRPr>
      </a:lvl1pPr>
      <a:lvl2pPr marL="447675" indent="-180975" algn="l" defTabSz="533400" rtl="0" eaLnBrk="1" latinLnBrk="0" hangingPunct="1">
        <a:spcBef>
          <a:spcPts val="300"/>
        </a:spcBef>
        <a:spcAft>
          <a:spcPts val="300"/>
        </a:spcAft>
        <a:buClr>
          <a:schemeClr val="accent3">
            <a:lumMod val="75000"/>
          </a:schemeClr>
        </a:buClr>
        <a:buFont typeface="Lucida Grande"/>
        <a:buChar char="-"/>
        <a:defRPr sz="1800" kern="1200">
          <a:solidFill>
            <a:schemeClr val="tx1"/>
          </a:solidFill>
          <a:latin typeface="+mn-lt"/>
          <a:ea typeface="+mn-ea"/>
          <a:cs typeface="Arial"/>
        </a:defRPr>
      </a:lvl2pPr>
      <a:lvl3pPr marL="806450" indent="-180975" algn="l" defTabSz="457200" rtl="0" eaLnBrk="1" latinLnBrk="0" hangingPunct="1">
        <a:spcBef>
          <a:spcPts val="300"/>
        </a:spcBef>
        <a:spcAft>
          <a:spcPts val="300"/>
        </a:spcAft>
        <a:buClr>
          <a:schemeClr val="accent3">
            <a:lumMod val="75000"/>
          </a:schemeClr>
        </a:buClr>
        <a:buSzPct val="100000"/>
        <a:buFont typeface="Lucida Grande"/>
        <a:buChar char="•"/>
        <a:defRPr sz="1600" kern="1200">
          <a:solidFill>
            <a:schemeClr val="tx1"/>
          </a:solidFill>
          <a:latin typeface="+mn-lt"/>
          <a:ea typeface="+mn-ea"/>
          <a:cs typeface="Arial"/>
        </a:defRPr>
      </a:lvl3pPr>
      <a:lvl4pPr marL="1076325" indent="-171450" algn="l" defTabSz="457200" rtl="0" eaLnBrk="1" latinLnBrk="0" hangingPunct="1">
        <a:spcBef>
          <a:spcPts val="300"/>
        </a:spcBef>
        <a:spcAft>
          <a:spcPts val="300"/>
        </a:spcAft>
        <a:buClr>
          <a:schemeClr val="accent3">
            <a:lumMod val="75000"/>
          </a:schemeClr>
        </a:buClr>
        <a:buSzPct val="80000"/>
        <a:buFont typeface="Lucida Grande"/>
        <a:buChar char="-"/>
        <a:tabLst/>
        <a:defRPr sz="1600" kern="1200">
          <a:solidFill>
            <a:schemeClr val="tx1"/>
          </a:solidFill>
          <a:latin typeface="+mn-lt"/>
          <a:ea typeface="+mn-ea"/>
          <a:cs typeface="Helvetica"/>
        </a:defRPr>
      </a:lvl4pPr>
      <a:lvl5pPr marL="1260000" indent="-180975" algn="l" defTabSz="352425" rtl="0" eaLnBrk="1" latinLnBrk="0" hangingPunct="1">
        <a:spcBef>
          <a:spcPts val="300"/>
        </a:spcBef>
        <a:spcAft>
          <a:spcPts val="300"/>
        </a:spcAft>
        <a:buClr>
          <a:srgbClr val="800000"/>
        </a:buClr>
        <a:buSzPct val="100000"/>
        <a:buFont typeface="Lucida Grande"/>
        <a:buNone/>
        <a:defRPr sz="1600" kern="1200">
          <a:solidFill>
            <a:schemeClr val="tx1"/>
          </a:solidFill>
          <a:latin typeface="+mn-lt"/>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hyperlink" Target="Materiel/Death%20in%20the%20oilfield-fr.flv"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3.xml"/><Relationship Id="rId3" Type="http://schemas.openxmlformats.org/officeDocument/2006/relationships/tags" Target="../tags/tag3.xml"/><Relationship Id="rId7"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ZoneTexte 1"/>
          <p:cNvSpPr txBox="1">
            <a:spLocks noChangeArrowheads="1"/>
          </p:cNvSpPr>
          <p:nvPr/>
        </p:nvSpPr>
        <p:spPr bwMode="auto">
          <a:xfrm>
            <a:off x="3200400" y="3276600"/>
            <a:ext cx="184150" cy="369888"/>
          </a:xfrm>
          <a:prstGeom prst="rect">
            <a:avLst/>
          </a:prstGeom>
          <a:noFill/>
          <a:ln w="9525">
            <a:noFill/>
            <a:miter lim="800000"/>
            <a:headEnd/>
            <a:tailEnd/>
          </a:ln>
        </p:spPr>
        <p:txBody>
          <a:bodyPr wrap="none">
            <a:spAutoFit/>
          </a:bodyPr>
          <a:lstStyle/>
          <a:p>
            <a:pPr algn="l" rtl="0" eaLnBrk="1" hangingPunct="1"/>
            <a:endParaRPr lang="en" altLang="fr-FR"/>
          </a:p>
        </p:txBody>
      </p:sp>
      <p:sp>
        <p:nvSpPr>
          <p:cNvPr id="3" name="Titre 2"/>
          <p:cNvSpPr>
            <a:spLocks noGrp="1"/>
          </p:cNvSpPr>
          <p:nvPr>
            <p:ph type="title"/>
          </p:nvPr>
        </p:nvSpPr>
        <p:spPr>
          <a:xfrm>
            <a:off x="1187450" y="2106613"/>
            <a:ext cx="7277100" cy="1487487"/>
          </a:xfrm>
        </p:spPr>
        <p:txBody>
          <a:bodyPr/>
          <a:lstStyle/>
          <a:p>
            <a:pPr algn="l" rtl="0" eaLnBrk="1" fontAlgn="auto" hangingPunct="1">
              <a:spcAft>
                <a:spcPts val="0"/>
              </a:spcAft>
              <a:defRPr/>
            </a:pPr>
            <a:r>
              <a:rPr lang="en" b="1" i="0" u="none" baseline="0">
                <a:ea typeface="+mj-ea"/>
              </a:rPr>
              <a:t>Behaviors</a:t>
            </a:r>
            <a:r>
              <a:rPr lang="en">
                <a:ea typeface="+mj-ea"/>
              </a:rPr>
              <a:t/>
            </a:r>
            <a:br>
              <a:rPr lang="en">
                <a:ea typeface="+mj-ea"/>
              </a:rPr>
            </a:br>
            <a:r>
              <a:rPr lang="en" b="1" i="0" u="none" baseline="0">
                <a:ea typeface="+mj-ea"/>
              </a:rPr>
              <a:t>(positive and negative)</a:t>
            </a:r>
            <a:endParaRPr lang="en" dirty="0">
              <a:ea typeface="+mj-ea"/>
            </a:endParaRPr>
          </a:p>
        </p:txBody>
      </p:sp>
      <p:sp>
        <p:nvSpPr>
          <p:cNvPr id="14339" name="Espace réservé du texte 5"/>
          <p:cNvSpPr>
            <a:spLocks noGrp="1"/>
          </p:cNvSpPr>
          <p:nvPr>
            <p:ph type="body" sz="quarter" idx="10"/>
          </p:nvPr>
        </p:nvSpPr>
        <p:spPr>
          <a:xfrm>
            <a:off x="1187450" y="3640138"/>
            <a:ext cx="7277100" cy="1778000"/>
          </a:xfrm>
        </p:spPr>
        <p:txBody>
          <a:bodyPr/>
          <a:lstStyle/>
          <a:p>
            <a:r>
              <a:rPr lang="en" dirty="0" smtClean="0">
                <a:cs typeface="Arial" pitchFamily="34" charset="0"/>
              </a:rPr>
              <a:t>Safety Training for New Recruits</a:t>
            </a:r>
          </a:p>
          <a:p>
            <a:pPr algn="l" rtl="0" eaLnBrk="1" hangingPunct="1"/>
            <a:r>
              <a:rPr lang="en" b="0" i="0" u="none" baseline="0" dirty="0" smtClean="0">
                <a:cs typeface="Arial" pitchFamily="34" charset="0"/>
              </a:rPr>
              <a:t>Module </a:t>
            </a:r>
            <a:r>
              <a:rPr lang="en" b="0" i="0" u="none" baseline="0" dirty="0">
                <a:cs typeface="Arial" pitchFamily="34" charset="0"/>
              </a:rPr>
              <a:t>TCG 4.1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re 1"/>
          <p:cNvSpPr>
            <a:spLocks noGrp="1"/>
          </p:cNvSpPr>
          <p:nvPr>
            <p:ph type="title"/>
          </p:nvPr>
        </p:nvSpPr>
        <p:spPr bwMode="auto"/>
        <p:txBody>
          <a:bodyPr wrap="square" numCol="1" anchorCtr="0" compatLnSpc="1">
            <a:prstTxWarp prst="textNoShape">
              <a:avLst/>
            </a:prstTxWarp>
          </a:bodyPr>
          <a:lstStyle/>
          <a:p>
            <a:pPr algn="l" rtl="0" eaLnBrk="1" hangingPunct="1"/>
            <a:r>
              <a:rPr lang="de" b="1" i="0" u="none" cap="none" baseline="0">
                <a:cs typeface="Arial" pitchFamily="34" charset="0"/>
              </a:rPr>
              <a:t>UMGANG MIT DEM GUTEN VERHALTEN</a:t>
            </a:r>
          </a:p>
        </p:txBody>
      </p:sp>
      <p:sp>
        <p:nvSpPr>
          <p:cNvPr id="20482" name="Espace réservé du texte 2"/>
          <p:cNvSpPr>
            <a:spLocks noGrp="1"/>
          </p:cNvSpPr>
          <p:nvPr>
            <p:ph type="body" sz="quarter" idx="12"/>
          </p:nvPr>
        </p:nvSpPr>
        <p:spPr>
          <a:xfrm>
            <a:off x="457200" y="980728"/>
            <a:ext cx="8218488" cy="5040312"/>
          </a:xfrm>
        </p:spPr>
        <p:txBody>
          <a:bodyPr/>
          <a:lstStyle/>
          <a:p>
            <a:pPr marL="0" indent="0" algn="l" rtl="0">
              <a:buFont typeface="Lucida Grande"/>
              <a:buNone/>
            </a:pPr>
            <a:r>
              <a:rPr lang="de" b="1" i="0" u="none" baseline="0" dirty="0">
                <a:cs typeface="Arial" pitchFamily="34" charset="0"/>
              </a:rPr>
              <a:t>Folgendes wird von den Total-Mitarbeitern erwartet:</a:t>
            </a:r>
            <a:endParaRPr lang="de" altLang="fr-FR" b="1" dirty="0" smtClean="0">
              <a:cs typeface="Arial" pitchFamily="34" charset="0"/>
            </a:endParaRPr>
          </a:p>
          <a:p>
            <a:pPr marL="0" indent="0" algn="l" rtl="0">
              <a:buFont typeface="Lucida Grande"/>
              <a:buNone/>
            </a:pPr>
            <a:endParaRPr lang="de" altLang="fr-FR" b="1" dirty="0" smtClean="0">
              <a:cs typeface="Arial" pitchFamily="34" charset="0"/>
            </a:endParaRPr>
          </a:p>
          <a:p>
            <a:pPr algn="l" rtl="0"/>
            <a:r>
              <a:rPr lang="de" b="0" i="0" u="none" baseline="0" dirty="0">
                <a:cs typeface="Arial" pitchFamily="34" charset="0"/>
              </a:rPr>
              <a:t>Die Beachtung der Regeln, ein gutes Beispiel sein, Reaktionsvermögen </a:t>
            </a:r>
            <a:r>
              <a:rPr lang="de" b="0" i="0" u="none" baseline="0" dirty="0" smtClean="0">
                <a:cs typeface="Arial" pitchFamily="34" charset="0"/>
              </a:rPr>
              <a:t>zeigen…</a:t>
            </a:r>
            <a:endParaRPr lang="de" b="0" i="0" u="none" baseline="0" dirty="0">
              <a:cs typeface="Arial" pitchFamily="34" charset="0"/>
            </a:endParaRPr>
          </a:p>
          <a:p>
            <a:pPr lvl="1" algn="l" rtl="0">
              <a:buFont typeface="Wingdings" charset="2"/>
              <a:buChar char="Ø"/>
            </a:pPr>
            <a:r>
              <a:rPr lang="de" b="0" i="0" u="none" baseline="0" dirty="0">
                <a:cs typeface="Arial" pitchFamily="34" charset="0"/>
              </a:rPr>
              <a:t>Tag für Tag Praktiken fördern, die den Regeln entsprechen</a:t>
            </a:r>
          </a:p>
          <a:p>
            <a:pPr lvl="1" algn="l" rtl="0">
              <a:buFont typeface="Wingdings" charset="2"/>
              <a:buChar char="Ø"/>
            </a:pPr>
            <a:endParaRPr lang="de" altLang="fr-FR" dirty="0" smtClean="0">
              <a:cs typeface="Arial" pitchFamily="34" charset="0"/>
            </a:endParaRPr>
          </a:p>
          <a:p>
            <a:pPr marL="271463" indent="-271463" algn="l" rtl="0"/>
            <a:r>
              <a:rPr lang="de" b="0" i="0" u="none" baseline="0" dirty="0">
                <a:cs typeface="Arial" pitchFamily="34" charset="0"/>
              </a:rPr>
              <a:t>Eine proaktive Einstellung erkennen</a:t>
            </a:r>
          </a:p>
          <a:p>
            <a:pPr lvl="1" algn="l" rtl="0">
              <a:buFont typeface="Wingdings" charset="2"/>
              <a:buChar char="Ø"/>
            </a:pPr>
            <a:r>
              <a:rPr lang="de" b="0" i="0" u="none" baseline="0" dirty="0">
                <a:cs typeface="Arial" pitchFamily="34" charset="0"/>
              </a:rPr>
              <a:t>Die proaktiven Einstellungen fördern (Initiativen, aktive Beiträge, Schwierigkeiten lösen durch Vorschlagen von Lösungen) statt nur die Ergebnisse</a:t>
            </a:r>
          </a:p>
          <a:p>
            <a:pPr lvl="1" algn="l" rtl="0">
              <a:buFont typeface="Wingdings" charset="2"/>
              <a:buChar char="Ø"/>
            </a:pPr>
            <a:endParaRPr lang="de" altLang="fr-FR" dirty="0" smtClean="0">
              <a:cs typeface="Arial" pitchFamily="34" charset="0"/>
            </a:endParaRPr>
          </a:p>
          <a:p>
            <a:pPr marL="271463" indent="-271463" algn="l" rtl="0"/>
            <a:r>
              <a:rPr lang="de" b="0" i="0" u="none" baseline="0" dirty="0">
                <a:cs typeface="Arial" pitchFamily="34" charset="0"/>
              </a:rPr>
              <a:t>Eine Handlung oder ein Verhalten fördern</a:t>
            </a:r>
          </a:p>
          <a:p>
            <a:pPr lvl="1" algn="l" rtl="0">
              <a:buFont typeface="Wingdings" charset="2"/>
              <a:buChar char="Ø"/>
            </a:pPr>
            <a:r>
              <a:rPr lang="de" b="0" i="0" u="none" baseline="0" dirty="0">
                <a:cs typeface="Arial" pitchFamily="34" charset="0"/>
              </a:rPr>
              <a:t>Belohnung signifikanter Handlungen, besonderen </a:t>
            </a:r>
            <a:r>
              <a:rPr lang="de" b="0" i="0" u="none" baseline="0" dirty="0" smtClean="0">
                <a:cs typeface="Arial" pitchFamily="34" charset="0"/>
              </a:rPr>
              <a:t>Verhaltens...</a:t>
            </a:r>
            <a:endParaRPr lang="de" b="0" i="0" u="none" baseline="0" dirty="0">
              <a:cs typeface="Arial" pitchFamily="34" charset="0"/>
            </a:endParaRPr>
          </a:p>
          <a:p>
            <a:pPr marL="0" indent="0" algn="l" rtl="0">
              <a:buFont typeface="Wingdings" pitchFamily="2" charset="2"/>
              <a:buChar char="Ø"/>
            </a:pPr>
            <a:endParaRPr lang="de" altLang="fr-FR" sz="1600" dirty="0" smtClean="0">
              <a:cs typeface="Arial" pitchFamily="34" charset="0"/>
            </a:endParaRPr>
          </a:p>
        </p:txBody>
      </p:sp>
      <p:sp>
        <p:nvSpPr>
          <p:cNvPr id="20483" name="Espace réservé du numéro de diapositive 3"/>
          <p:cNvSpPr>
            <a:spLocks noGrp="1"/>
          </p:cNvSpPr>
          <p:nvPr>
            <p:ph type="sldNum" sz="quarter" idx="4294967295"/>
          </p:nvPr>
        </p:nvSpPr>
        <p:spPr bwMode="auto">
          <a:xfrm>
            <a:off x="6553200" y="6411913"/>
            <a:ext cx="725488" cy="365125"/>
          </a:xfrm>
          <a:prstGeom prst="rect">
            <a:avLst/>
          </a:prstGeom>
          <a:noFill/>
          <a:ln>
            <a:miter lim="800000"/>
            <a:headEnd/>
            <a:tailEnd/>
          </a:ln>
        </p:spPr>
        <p:txBody>
          <a:bodyPr/>
          <a:lstStyle/>
          <a:p>
            <a:pPr algn="r" rtl="0"/>
            <a:fld id="{CE5E253E-5F0A-4893-9938-A004B9C5954B}" type="slidenum">
              <a:rPr/>
              <a:pPr algn="r" rtl="0"/>
              <a:t>10</a:t>
            </a:fld>
            <a:endParaRPr lang="de" altLang="fr-FR"/>
          </a:p>
        </p:txBody>
      </p:sp>
      <p:sp>
        <p:nvSpPr>
          <p:cNvPr id="6" name="Rectangle 8"/>
          <p:cNvSpPr>
            <a:spLocks noChangeArrowheads="1"/>
          </p:cNvSpPr>
          <p:nvPr/>
        </p:nvSpPr>
        <p:spPr bwMode="auto">
          <a:xfrm>
            <a:off x="1562890" y="5517232"/>
            <a:ext cx="6007107" cy="553998"/>
          </a:xfrm>
          <a:prstGeom prst="rect">
            <a:avLst/>
          </a:prstGeom>
          <a:solidFill>
            <a:schemeClr val="bg1"/>
          </a:solidFill>
          <a:ln w="19050">
            <a:solidFill>
              <a:srgbClr val="BD2B0B"/>
            </a:solidFill>
            <a:miter lim="800000"/>
            <a:headEnd/>
            <a:tailEnd/>
          </a:ln>
        </p:spPr>
        <p:txBody>
          <a:bodyPr wrap="square" lIns="0" tIns="0" rIns="252000" bIns="0" anchor="ctr">
            <a:spAutoFit/>
          </a:bodyPr>
          <a:lstStyle/>
          <a:p>
            <a:pPr algn="ctr" rtl="0" eaLnBrk="1" hangingPunct="1">
              <a:spcBef>
                <a:spcPts val="0"/>
              </a:spcBef>
              <a:spcAft>
                <a:spcPts val="0"/>
              </a:spcAft>
              <a:buFont typeface="Lucida Grande"/>
              <a:buNone/>
            </a:pPr>
            <a:endParaRPr lang="de" altLang="fr-FR" sz="800" b="1" dirty="0" smtClean="0">
              <a:solidFill>
                <a:srgbClr val="A90025"/>
              </a:solidFill>
            </a:endParaRPr>
          </a:p>
          <a:p>
            <a:pPr algn="ctr" rtl="0" eaLnBrk="1" hangingPunct="1">
              <a:spcBef>
                <a:spcPts val="0"/>
              </a:spcBef>
              <a:spcAft>
                <a:spcPts val="0"/>
              </a:spcAft>
              <a:buFont typeface="Lucida Grande"/>
              <a:buNone/>
            </a:pPr>
            <a:r>
              <a:rPr lang="de" sz="2000" b="1" i="0" u="none" baseline="0">
                <a:solidFill>
                  <a:srgbClr val="A90025"/>
                </a:solidFill>
              </a:rPr>
              <a:t>Tag für Tag die Anerkennung praktizieren</a:t>
            </a:r>
          </a:p>
          <a:p>
            <a:pPr algn="ctr" rtl="0" eaLnBrk="1" hangingPunct="1">
              <a:spcBef>
                <a:spcPts val="0"/>
              </a:spcBef>
              <a:spcAft>
                <a:spcPts val="0"/>
              </a:spcAft>
              <a:buFont typeface="Lucida Grande"/>
              <a:buNone/>
            </a:pPr>
            <a:endParaRPr lang="de" altLang="fr-FR" sz="800" b="1" dirty="0">
              <a:solidFill>
                <a:srgbClr val="A90025"/>
              </a:solidFill>
            </a:endParaRPr>
          </a:p>
        </p:txBody>
      </p:sp>
      <p:sp>
        <p:nvSpPr>
          <p:cNvPr id="7" name="Espace réservé du pied de page 1"/>
          <p:cNvSpPr>
            <a:spLocks noGrp="1"/>
          </p:cNvSpPr>
          <p:nvPr>
            <p:ph type="ftr" sz="quarter" idx="4294967295"/>
          </p:nvPr>
        </p:nvSpPr>
        <p:spPr>
          <a:xfrm>
            <a:off x="457200" y="6411913"/>
            <a:ext cx="5562600" cy="365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lgn="l" rtl="0"/>
            <a:r>
              <a:rPr lang="de" sz="900" b="0" i="0" u="none" baseline="0">
                <a:latin typeface="Arial" pitchFamily="34" charset="0"/>
                <a:cs typeface="Arial" pitchFamily="34" charset="0"/>
              </a:rPr>
              <a:t>Integrationskit H3SE – TCG 4.1 – Verhalten (positiv und negativ) – V2</a:t>
            </a:r>
            <a:endParaRPr lang="de" altLang="fr-FR" sz="9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defRPr/>
            </a:pPr>
            <a:r>
              <a:rPr lang="de" b="1" i="0" u="none" baseline="0"/>
              <a:t>Umgang mit Verhaltensabweichungen</a:t>
            </a:r>
            <a:endParaRPr lang="de" dirty="0"/>
          </a:p>
        </p:txBody>
      </p:sp>
      <p:sp>
        <p:nvSpPr>
          <p:cNvPr id="21506" name="Espace réservé du texte 2"/>
          <p:cNvSpPr>
            <a:spLocks noGrp="1"/>
          </p:cNvSpPr>
          <p:nvPr>
            <p:ph type="body" sz="quarter" idx="12"/>
          </p:nvPr>
        </p:nvSpPr>
        <p:spPr>
          <a:xfrm>
            <a:off x="457200" y="1268413"/>
            <a:ext cx="8218488" cy="5040312"/>
          </a:xfrm>
          <a:solidFill>
            <a:schemeClr val="bg1"/>
          </a:solidFill>
        </p:spPr>
        <p:txBody>
          <a:bodyPr/>
          <a:lstStyle/>
          <a:p>
            <a:pPr marL="0" indent="0" algn="l" rtl="0">
              <a:buFont typeface="Lucida Grande"/>
              <a:buNone/>
            </a:pPr>
            <a:endParaRPr lang="de" altLang="fr-FR" b="1" dirty="0" smtClean="0">
              <a:cs typeface="Arial" pitchFamily="34" charset="0"/>
            </a:endParaRPr>
          </a:p>
          <a:p>
            <a:pPr marL="0" indent="0" algn="l" rtl="0">
              <a:buFont typeface="Lucida Grande"/>
              <a:buNone/>
            </a:pPr>
            <a:r>
              <a:rPr lang="de" b="1" i="0" u="none" baseline="0">
                <a:cs typeface="Arial" pitchFamily="34" charset="0"/>
              </a:rPr>
              <a:t>Unterschied zwischen Fehler und Fehlverhalten</a:t>
            </a:r>
          </a:p>
          <a:p>
            <a:pPr marL="0" indent="0" algn="l" rtl="0"/>
            <a:endParaRPr lang="de" altLang="fr-FR" dirty="0" smtClean="0">
              <a:cs typeface="Arial" pitchFamily="34" charset="0"/>
            </a:endParaRPr>
          </a:p>
          <a:p>
            <a:pPr marL="432000" indent="0" algn="l" rtl="0">
              <a:buFont typeface="Lucida Grande"/>
              <a:buNone/>
            </a:pPr>
            <a:r>
              <a:rPr lang="de" sz="1800" b="1" i="0" u="none" baseline="0">
                <a:cs typeface="Arial" pitchFamily="34" charset="0"/>
              </a:rPr>
              <a:t>Fehlverhalten: absichtlich</a:t>
            </a:r>
            <a:endParaRPr lang="de" altLang="fr-FR" sz="1800" dirty="0" smtClean="0">
              <a:cs typeface="Arial" pitchFamily="34" charset="0"/>
            </a:endParaRPr>
          </a:p>
          <a:p>
            <a:pPr marL="432000" indent="0" algn="l" rtl="0">
              <a:buFont typeface="Wingdings" pitchFamily="2" charset="2"/>
              <a:buChar char="Ø"/>
            </a:pPr>
            <a:r>
              <a:rPr lang="de" sz="1800" b="0" i="0" u="none" baseline="0">
                <a:cs typeface="Arial" pitchFamily="34" charset="0"/>
              </a:rPr>
              <a:t>Notwendigkeit, mit </a:t>
            </a:r>
            <a:r>
              <a:rPr lang="de" sz="1800" b="1" i="0" u="none" baseline="0">
                <a:solidFill>
                  <a:srgbClr val="C00000"/>
                </a:solidFill>
                <a:cs typeface="Arial" pitchFamily="34" charset="0"/>
              </a:rPr>
              <a:t>angemessenen Sanktionen</a:t>
            </a:r>
            <a:r>
              <a:rPr lang="de" sz="1800" b="0" i="0" u="none" baseline="0">
                <a:cs typeface="Arial" pitchFamily="34" charset="0"/>
              </a:rPr>
              <a:t> zu reagieren</a:t>
            </a:r>
          </a:p>
          <a:p>
            <a:pPr marL="0" indent="0" algn="l" rtl="0">
              <a:buFont typeface="Lucida Grande"/>
              <a:buNone/>
            </a:pPr>
            <a:endParaRPr lang="de" altLang="fr-FR" sz="1800" dirty="0" smtClean="0">
              <a:cs typeface="Arial" pitchFamily="34" charset="0"/>
            </a:endParaRPr>
          </a:p>
          <a:p>
            <a:pPr marL="0" indent="0" algn="l" rtl="0">
              <a:buFont typeface="Lucida Grande"/>
              <a:buNone/>
            </a:pPr>
            <a:endParaRPr lang="de" altLang="fr-FR" sz="1800" dirty="0" smtClean="0">
              <a:cs typeface="Arial" pitchFamily="34" charset="0"/>
            </a:endParaRPr>
          </a:p>
          <a:p>
            <a:pPr marL="432000" indent="0" algn="l" rtl="0">
              <a:buNone/>
            </a:pPr>
            <a:r>
              <a:rPr lang="de" sz="1800" b="1" i="0" u="none" baseline="0">
                <a:cs typeface="Arial" pitchFamily="34" charset="0"/>
              </a:rPr>
              <a:t>Fehler: unabsichtlich</a:t>
            </a:r>
          </a:p>
          <a:p>
            <a:pPr marL="432000" indent="0" algn="l" rtl="0">
              <a:buFont typeface="Wingdings" pitchFamily="2" charset="2"/>
              <a:buChar char="Ø"/>
            </a:pPr>
            <a:r>
              <a:rPr lang="de" sz="1800" b="0" i="0" u="none" baseline="0">
                <a:cs typeface="Arial" pitchFamily="34" charset="0"/>
              </a:rPr>
              <a:t>Notwendigkeit,, den Sachverhalt </a:t>
            </a:r>
            <a:r>
              <a:rPr lang="de" sz="1800" b="1" i="0" u="none" baseline="0">
                <a:solidFill>
                  <a:srgbClr val="FFFF00"/>
                </a:solidFill>
                <a:effectLst>
                  <a:outerShdw blurRad="50800" dist="76200" dir="2700000" algn="tl" rotWithShape="0">
                    <a:prstClr val="black"/>
                  </a:outerShdw>
                </a:effectLst>
                <a:cs typeface="Arial" pitchFamily="34" charset="0"/>
              </a:rPr>
              <a:t>pädagogisch</a:t>
            </a:r>
            <a:r>
              <a:rPr lang="de" sz="1800" b="0" i="0" u="none" baseline="0">
                <a:solidFill>
                  <a:srgbClr val="FFFF00"/>
                </a:solidFill>
                <a:cs typeface="Arial" pitchFamily="34" charset="0"/>
              </a:rPr>
              <a:t> </a:t>
            </a:r>
            <a:r>
              <a:rPr lang="de" sz="1800" b="0" i="0" u="none" baseline="0">
                <a:cs typeface="Arial" pitchFamily="34" charset="0"/>
              </a:rPr>
              <a:t>anzugehen</a:t>
            </a:r>
          </a:p>
          <a:p>
            <a:pPr marL="0" indent="0" algn="l" rtl="0">
              <a:buFont typeface="Lucida Grande"/>
              <a:buNone/>
            </a:pPr>
            <a:endParaRPr lang="de" altLang="fr-FR" sz="1800" dirty="0" smtClean="0">
              <a:cs typeface="Arial" pitchFamily="34" charset="0"/>
            </a:endParaRPr>
          </a:p>
          <a:p>
            <a:pPr marL="0" indent="0" algn="l" rtl="0">
              <a:buFont typeface="Lucida Grande"/>
              <a:buNone/>
            </a:pPr>
            <a:endParaRPr lang="de" altLang="fr-FR" sz="1800" dirty="0" smtClean="0">
              <a:cs typeface="Arial" pitchFamily="34" charset="0"/>
            </a:endParaRPr>
          </a:p>
        </p:txBody>
      </p:sp>
      <p:sp>
        <p:nvSpPr>
          <p:cNvPr id="21507" name="Espace réservé du numéro de diapositive 3"/>
          <p:cNvSpPr>
            <a:spLocks noGrp="1"/>
          </p:cNvSpPr>
          <p:nvPr>
            <p:ph type="sldNum" sz="quarter" idx="4294967295"/>
          </p:nvPr>
        </p:nvSpPr>
        <p:spPr bwMode="auto">
          <a:xfrm>
            <a:off x="6553200" y="6411913"/>
            <a:ext cx="725488" cy="365125"/>
          </a:xfrm>
          <a:prstGeom prst="rect">
            <a:avLst/>
          </a:prstGeom>
          <a:noFill/>
          <a:ln>
            <a:miter lim="800000"/>
            <a:headEnd/>
            <a:tailEnd/>
          </a:ln>
        </p:spPr>
        <p:txBody>
          <a:bodyPr/>
          <a:lstStyle/>
          <a:p>
            <a:pPr algn="r" rtl="0"/>
            <a:fld id="{EA82E376-B67B-4A6F-9632-231F6692FD3F}" type="slidenum">
              <a:rPr/>
              <a:pPr algn="r" rtl="0"/>
              <a:t>11</a:t>
            </a:fld>
            <a:endParaRPr lang="de" altLang="fr-FR"/>
          </a:p>
        </p:txBody>
      </p:sp>
      <p:sp>
        <p:nvSpPr>
          <p:cNvPr id="6" name="Cube 5"/>
          <p:cNvSpPr>
            <a:spLocks noChangeArrowheads="1"/>
          </p:cNvSpPr>
          <p:nvPr/>
        </p:nvSpPr>
        <p:spPr bwMode="auto">
          <a:xfrm rot="609520">
            <a:off x="437231" y="2520719"/>
            <a:ext cx="360363" cy="504825"/>
          </a:xfrm>
          <a:prstGeom prst="cube">
            <a:avLst>
              <a:gd name="adj" fmla="val 972"/>
            </a:avLst>
          </a:prstGeom>
          <a:solidFill>
            <a:srgbClr val="FF0000"/>
          </a:solidFill>
          <a:ln w="9525">
            <a:solidFill>
              <a:schemeClr val="tx1"/>
            </a:solidFill>
            <a:miter lim="800000"/>
            <a:headEnd/>
            <a:tailEnd/>
          </a:ln>
          <a:effectLst>
            <a:outerShdw dist="76201" dir="2700000" algn="tl" rotWithShape="0">
              <a:srgbClr val="808080">
                <a:alpha val="39999"/>
              </a:srgbClr>
            </a:outerShdw>
          </a:effectLst>
        </p:spPr>
        <p:txBody>
          <a:bodyPr anchor="ctr"/>
          <a:lstStyle/>
          <a:p>
            <a:pPr algn="ctr" rtl="0"/>
            <a:endParaRPr lang="de" altLang="fr-FR">
              <a:solidFill>
                <a:srgbClr val="FFFFFF"/>
              </a:solidFill>
            </a:endParaRPr>
          </a:p>
        </p:txBody>
      </p:sp>
      <p:sp>
        <p:nvSpPr>
          <p:cNvPr id="8" name="Cube 7"/>
          <p:cNvSpPr>
            <a:spLocks noChangeArrowheads="1"/>
          </p:cNvSpPr>
          <p:nvPr/>
        </p:nvSpPr>
        <p:spPr bwMode="auto">
          <a:xfrm rot="609520">
            <a:off x="437232" y="3898331"/>
            <a:ext cx="360362" cy="504825"/>
          </a:xfrm>
          <a:prstGeom prst="cube">
            <a:avLst>
              <a:gd name="adj" fmla="val 972"/>
            </a:avLst>
          </a:prstGeom>
          <a:solidFill>
            <a:srgbClr val="FFFF00"/>
          </a:solidFill>
          <a:ln w="9525">
            <a:solidFill>
              <a:schemeClr val="tx1"/>
            </a:solidFill>
            <a:miter lim="800000"/>
            <a:headEnd/>
            <a:tailEnd/>
          </a:ln>
          <a:effectLst>
            <a:outerShdw dist="76201" dir="2700000" algn="tl" rotWithShape="0">
              <a:srgbClr val="808080">
                <a:alpha val="39999"/>
              </a:srgbClr>
            </a:outerShdw>
          </a:effectLst>
        </p:spPr>
        <p:txBody>
          <a:bodyPr anchor="ctr"/>
          <a:lstStyle/>
          <a:p>
            <a:pPr algn="ctr" rtl="0"/>
            <a:endParaRPr lang="de" altLang="fr-FR">
              <a:solidFill>
                <a:srgbClr val="FFFFFF"/>
              </a:solidFill>
            </a:endParaRPr>
          </a:p>
        </p:txBody>
      </p:sp>
      <p:sp>
        <p:nvSpPr>
          <p:cNvPr id="9" name="Rectangle 8"/>
          <p:cNvSpPr>
            <a:spLocks noChangeArrowheads="1"/>
          </p:cNvSpPr>
          <p:nvPr/>
        </p:nvSpPr>
        <p:spPr bwMode="auto">
          <a:xfrm>
            <a:off x="1924058" y="5085184"/>
            <a:ext cx="5284771" cy="553998"/>
          </a:xfrm>
          <a:prstGeom prst="rect">
            <a:avLst/>
          </a:prstGeom>
          <a:solidFill>
            <a:schemeClr val="bg1"/>
          </a:solidFill>
          <a:ln w="19050">
            <a:solidFill>
              <a:srgbClr val="BD2B0B"/>
            </a:solidFill>
            <a:miter lim="800000"/>
            <a:headEnd/>
            <a:tailEnd/>
          </a:ln>
        </p:spPr>
        <p:txBody>
          <a:bodyPr wrap="square" lIns="0" tIns="0" rIns="252000" bIns="0" anchor="ctr">
            <a:spAutoFit/>
          </a:bodyPr>
          <a:lstStyle/>
          <a:p>
            <a:pPr algn="ctr" rtl="0" eaLnBrk="1" hangingPunct="1">
              <a:spcBef>
                <a:spcPts val="0"/>
              </a:spcBef>
              <a:spcAft>
                <a:spcPts val="0"/>
              </a:spcAft>
              <a:buFont typeface="Lucida Grande"/>
              <a:buNone/>
            </a:pPr>
            <a:endParaRPr lang="de" altLang="fr-FR" sz="800" b="1" dirty="0" smtClean="0">
              <a:solidFill>
                <a:srgbClr val="A90025"/>
              </a:solidFill>
            </a:endParaRPr>
          </a:p>
          <a:p>
            <a:pPr algn="ctr" rtl="0" eaLnBrk="1" hangingPunct="1">
              <a:spcBef>
                <a:spcPts val="0"/>
              </a:spcBef>
              <a:spcAft>
                <a:spcPts val="0"/>
              </a:spcAft>
              <a:buFont typeface="Lucida Grande"/>
              <a:buNone/>
            </a:pPr>
            <a:r>
              <a:rPr lang="de" sz="2000" b="1" i="0" u="none" baseline="0">
                <a:solidFill>
                  <a:srgbClr val="A90025"/>
                </a:solidFill>
              </a:rPr>
              <a:t>Jede Abweichung muss zu einer Reaktion führen</a:t>
            </a:r>
          </a:p>
          <a:p>
            <a:pPr algn="ctr" rtl="0" eaLnBrk="1" hangingPunct="1">
              <a:spcBef>
                <a:spcPts val="0"/>
              </a:spcBef>
              <a:spcAft>
                <a:spcPts val="0"/>
              </a:spcAft>
              <a:buFont typeface="Lucida Grande"/>
              <a:buNone/>
            </a:pPr>
            <a:endParaRPr lang="de" altLang="fr-FR" sz="800" b="1" dirty="0">
              <a:solidFill>
                <a:srgbClr val="A90025"/>
              </a:solidFill>
            </a:endParaRPr>
          </a:p>
        </p:txBody>
      </p:sp>
      <p:sp>
        <p:nvSpPr>
          <p:cNvPr id="10" name="Espace réservé du pied de page 1"/>
          <p:cNvSpPr>
            <a:spLocks noGrp="1"/>
          </p:cNvSpPr>
          <p:nvPr>
            <p:ph type="ftr" sz="quarter" idx="4294967295"/>
          </p:nvPr>
        </p:nvSpPr>
        <p:spPr>
          <a:xfrm>
            <a:off x="457200" y="6411913"/>
            <a:ext cx="5562600" cy="365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lgn="l" rtl="0"/>
            <a:r>
              <a:rPr lang="de" sz="900" b="0" i="0" u="none" baseline="0">
                <a:latin typeface="Arial" pitchFamily="34" charset="0"/>
                <a:cs typeface="Arial" pitchFamily="34" charset="0"/>
              </a:rPr>
              <a:t>Integrationskit H3SE – TCG 4.1 – Verhalten (positiv und negativ) – V2</a:t>
            </a:r>
            <a:endParaRPr lang="de" altLang="fr-FR" sz="9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defRPr/>
            </a:pPr>
            <a:r>
              <a:rPr lang="de" b="1" i="0" u="none" baseline="0"/>
              <a:t>Verhaltensabweichungen</a:t>
            </a:r>
            <a:endParaRPr lang="de" dirty="0"/>
          </a:p>
        </p:txBody>
      </p:sp>
      <p:sp>
        <p:nvSpPr>
          <p:cNvPr id="22530" name="Espace réservé du numéro de diapositive 3"/>
          <p:cNvSpPr>
            <a:spLocks noGrp="1"/>
          </p:cNvSpPr>
          <p:nvPr>
            <p:ph type="sldNum" sz="quarter" idx="4294967295"/>
          </p:nvPr>
        </p:nvSpPr>
        <p:spPr bwMode="auto">
          <a:xfrm>
            <a:off x="6553200" y="6411913"/>
            <a:ext cx="725488" cy="365125"/>
          </a:xfrm>
          <a:prstGeom prst="rect">
            <a:avLst/>
          </a:prstGeom>
          <a:noFill/>
          <a:ln>
            <a:miter lim="800000"/>
            <a:headEnd/>
            <a:tailEnd/>
          </a:ln>
        </p:spPr>
        <p:txBody>
          <a:bodyPr/>
          <a:lstStyle/>
          <a:p>
            <a:pPr algn="r" rtl="0"/>
            <a:fld id="{C0FED822-FB17-4D7F-A9B1-7283ECAB6D60}" type="slidenum">
              <a:rPr/>
              <a:pPr algn="r" rtl="0"/>
              <a:t>12</a:t>
            </a:fld>
            <a:endParaRPr lang="de" altLang="fr-FR"/>
          </a:p>
        </p:txBody>
      </p:sp>
      <p:sp>
        <p:nvSpPr>
          <p:cNvPr id="22531" name="Rectangle 3"/>
          <p:cNvSpPr txBox="1">
            <a:spLocks noChangeArrowheads="1"/>
          </p:cNvSpPr>
          <p:nvPr/>
        </p:nvSpPr>
        <p:spPr bwMode="auto">
          <a:xfrm>
            <a:off x="3491880" y="836613"/>
            <a:ext cx="5472733" cy="4714875"/>
          </a:xfrm>
          <a:prstGeom prst="rect">
            <a:avLst/>
          </a:prstGeom>
          <a:noFill/>
          <a:ln w="9525">
            <a:noFill/>
            <a:miter lim="800000"/>
            <a:headEnd/>
            <a:tailEnd/>
          </a:ln>
        </p:spPr>
        <p:txBody>
          <a:bodyPr lIns="0" tIns="0" rIns="0" bIns="0"/>
          <a:lstStyle/>
          <a:p>
            <a:pPr marL="285750" indent="-285750" algn="l" rtl="0">
              <a:spcBef>
                <a:spcPts val="2100"/>
              </a:spcBef>
              <a:buClr>
                <a:srgbClr val="710018"/>
              </a:buClr>
              <a:buFont typeface="Wingdings" pitchFamily="2" charset="2"/>
              <a:buChar char="q"/>
            </a:pPr>
            <a:r>
              <a:rPr lang="de" b="0" i="0" u="none" baseline="0" dirty="0"/>
              <a:t>Geschwindigkeitsüberschreitung am Standort</a:t>
            </a:r>
          </a:p>
          <a:p>
            <a:pPr marL="285750" indent="-285750" algn="l" rtl="0">
              <a:spcBef>
                <a:spcPts val="2100"/>
              </a:spcBef>
              <a:buClr>
                <a:srgbClr val="710018"/>
              </a:buClr>
              <a:buFont typeface="Wingdings" pitchFamily="2" charset="2"/>
              <a:buChar char="q"/>
            </a:pPr>
            <a:r>
              <a:rPr lang="de" b="0" i="0" u="none" baseline="0" dirty="0"/>
              <a:t>Eine wichtige Etappe eines Verfahrens vergessen</a:t>
            </a:r>
          </a:p>
          <a:p>
            <a:pPr marL="285750" indent="-285750" algn="l" rtl="0">
              <a:spcBef>
                <a:spcPts val="2100"/>
              </a:spcBef>
              <a:buClr>
                <a:srgbClr val="710018"/>
              </a:buClr>
              <a:buFont typeface="Wingdings" pitchFamily="2" charset="2"/>
              <a:buChar char="q"/>
            </a:pPr>
            <a:r>
              <a:rPr lang="de" b="0" i="0" u="none" baseline="0" dirty="0"/>
              <a:t>Alkohol zum Standort mitbringen</a:t>
            </a:r>
          </a:p>
          <a:p>
            <a:pPr marL="285750" indent="-285750" algn="l" rtl="0">
              <a:spcBef>
                <a:spcPts val="2100"/>
              </a:spcBef>
              <a:buClr>
                <a:srgbClr val="710018"/>
              </a:buClr>
              <a:buFont typeface="Wingdings" pitchFamily="2" charset="2"/>
              <a:buChar char="q"/>
            </a:pPr>
            <a:r>
              <a:rPr lang="de" b="0" i="0" u="none" baseline="0" dirty="0"/>
              <a:t>Eine Planung oder ein Verfahren falsch verstehen</a:t>
            </a:r>
          </a:p>
          <a:p>
            <a:pPr marL="285750" indent="-285750" algn="l" rtl="0">
              <a:spcBef>
                <a:spcPts val="2100"/>
              </a:spcBef>
              <a:buClr>
                <a:srgbClr val="710018"/>
              </a:buClr>
              <a:buFont typeface="Wingdings" pitchFamily="2" charset="2"/>
              <a:buChar char="q"/>
            </a:pPr>
            <a:r>
              <a:rPr lang="de" b="0" i="0" u="none" baseline="0" dirty="0"/>
              <a:t>Die PSA nicht benutzen</a:t>
            </a:r>
          </a:p>
          <a:p>
            <a:pPr marL="285750" indent="-285750" algn="l" rtl="0">
              <a:spcBef>
                <a:spcPts val="2100"/>
              </a:spcBef>
              <a:buClr>
                <a:srgbClr val="710018"/>
              </a:buClr>
              <a:buFont typeface="Wingdings" pitchFamily="2" charset="2"/>
              <a:buChar char="q"/>
            </a:pPr>
            <a:r>
              <a:rPr lang="de" b="0" i="0" u="none" baseline="0" dirty="0"/>
              <a:t>Zwei chemische Produkte verwechseln</a:t>
            </a:r>
          </a:p>
          <a:p>
            <a:pPr marL="285750" indent="-285750" algn="l" rtl="0">
              <a:spcBef>
                <a:spcPts val="2100"/>
              </a:spcBef>
              <a:buClr>
                <a:srgbClr val="710018"/>
              </a:buClr>
              <a:buFont typeface="Wingdings" pitchFamily="2" charset="2"/>
              <a:buChar char="q"/>
            </a:pPr>
            <a:r>
              <a:rPr lang="de" b="0" i="0" u="none" baseline="0" dirty="0"/>
              <a:t>Ein Baustellenfahrzeug führen, ohne den Sicherheitsgurt anzulegen</a:t>
            </a:r>
          </a:p>
          <a:p>
            <a:pPr marL="285750" indent="-285750" algn="l" rtl="0">
              <a:spcBef>
                <a:spcPts val="2100"/>
              </a:spcBef>
              <a:buClr>
                <a:srgbClr val="710018"/>
              </a:buClr>
              <a:buFont typeface="Wingdings" pitchFamily="2" charset="2"/>
              <a:buChar char="q"/>
            </a:pPr>
            <a:r>
              <a:rPr lang="de" b="0" i="0" u="none" baseline="0" dirty="0"/>
              <a:t>Das tragbare Telefon benutzen, während man fährt</a:t>
            </a:r>
          </a:p>
          <a:p>
            <a:pPr marL="285750" indent="-285750" algn="l" rtl="0">
              <a:spcBef>
                <a:spcPts val="2100"/>
              </a:spcBef>
              <a:buClr>
                <a:srgbClr val="710018"/>
              </a:buClr>
              <a:buFont typeface="Wingdings" pitchFamily="2" charset="2"/>
              <a:buChar char="q"/>
            </a:pPr>
            <a:r>
              <a:rPr lang="de" b="0" i="0" u="none" baseline="0" dirty="0"/>
              <a:t>Ein anderes Ventil öffnen als dasjenige, das im Verfahren angegeben ist, weil es nicht das richtige zu sein scheint</a:t>
            </a:r>
          </a:p>
        </p:txBody>
      </p:sp>
      <p:sp>
        <p:nvSpPr>
          <p:cNvPr id="7" name="Rectangle 6"/>
          <p:cNvSpPr/>
          <p:nvPr/>
        </p:nvSpPr>
        <p:spPr>
          <a:xfrm rot="20532324">
            <a:off x="477948" y="2053064"/>
            <a:ext cx="2868093" cy="58477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a:defRPr/>
            </a:pPr>
            <a:r>
              <a:rPr lang="de" sz="3200" b="1" i="0" u="none" baseline="0">
                <a:ln w="11430"/>
                <a:gradFill>
                  <a:gsLst>
                    <a:gs pos="0">
                      <a:srgbClr val="03D4A8"/>
                    </a:gs>
                    <a:gs pos="25000">
                      <a:srgbClr val="21D6E0"/>
                    </a:gs>
                    <a:gs pos="75000">
                      <a:srgbClr val="0087E6"/>
                    </a:gs>
                    <a:gs pos="100000">
                      <a:srgbClr val="005CBF"/>
                    </a:gs>
                  </a:gsLst>
                  <a:lin ang="5400000" scaled="0"/>
                </a:gradFill>
                <a:effectLst>
                  <a:outerShdw blurRad="50800" dist="39000" dir="5460000" algn="tl">
                    <a:srgbClr val="000000">
                      <a:alpha val="38000"/>
                    </a:srgbClr>
                  </a:outerShdw>
                </a:effectLst>
                <a:latin typeface="Arial" charset="0"/>
                <a:ea typeface="Arial" charset="0"/>
                <a:cs typeface="Arial" charset="0"/>
              </a:rPr>
              <a:t>Beabsichtigt?</a:t>
            </a:r>
          </a:p>
        </p:txBody>
      </p:sp>
      <p:sp>
        <p:nvSpPr>
          <p:cNvPr id="8" name="Rectangle 7"/>
          <p:cNvSpPr/>
          <p:nvPr/>
        </p:nvSpPr>
        <p:spPr>
          <a:xfrm rot="1714872">
            <a:off x="11473" y="3926940"/>
            <a:ext cx="3801042" cy="58477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a:defRPr/>
            </a:pPr>
            <a:r>
              <a:rPr lang="de" sz="3200" b="1" i="0" u="none" baseline="0">
                <a:ln w="11430"/>
                <a:gradFill>
                  <a:gsLst>
                    <a:gs pos="0">
                      <a:srgbClr val="FFF200"/>
                    </a:gs>
                    <a:gs pos="45000">
                      <a:srgbClr val="FF7A00"/>
                    </a:gs>
                    <a:gs pos="70000">
                      <a:srgbClr val="FF0300"/>
                    </a:gs>
                    <a:gs pos="100000">
                      <a:srgbClr val="4D0808"/>
                    </a:gs>
                  </a:gsLst>
                  <a:lin ang="5400000" scaled="0"/>
                </a:gradFill>
                <a:effectLst>
                  <a:outerShdw blurRad="50800" dist="39000" dir="5460000" algn="tl">
                    <a:srgbClr val="000000">
                      <a:alpha val="38000"/>
                    </a:srgbClr>
                  </a:outerShdw>
                </a:effectLst>
                <a:latin typeface="Arial" charset="0"/>
                <a:ea typeface="Arial" charset="0"/>
                <a:cs typeface="Arial" charset="0"/>
              </a:rPr>
              <a:t>Unbeabsichtigt?</a:t>
            </a:r>
          </a:p>
        </p:txBody>
      </p:sp>
      <p:sp>
        <p:nvSpPr>
          <p:cNvPr id="9" name="Espace réservé du pied de page 1"/>
          <p:cNvSpPr>
            <a:spLocks noGrp="1"/>
          </p:cNvSpPr>
          <p:nvPr>
            <p:ph type="ftr" sz="quarter" idx="4294967295"/>
          </p:nvPr>
        </p:nvSpPr>
        <p:spPr>
          <a:xfrm>
            <a:off x="457200" y="6411913"/>
            <a:ext cx="5562600" cy="365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lgn="l" rtl="0"/>
            <a:r>
              <a:rPr lang="de" sz="900" b="0" i="0" u="none" baseline="0">
                <a:latin typeface="Arial" pitchFamily="34" charset="0"/>
                <a:cs typeface="Arial" pitchFamily="34" charset="0"/>
              </a:rPr>
              <a:t>Integrationskit H3SE – TCG 4.1 – Verhalten (positiv und negativ) – V2</a:t>
            </a:r>
            <a:endParaRPr lang="de" altLang="fr-FR" sz="9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defRPr/>
            </a:pPr>
            <a:r>
              <a:rPr lang="de" b="1" i="0" u="none" baseline="0"/>
              <a:t>Bewertung der Art der Abweichung</a:t>
            </a:r>
            <a:endParaRPr lang="de" dirty="0"/>
          </a:p>
        </p:txBody>
      </p:sp>
      <p:sp>
        <p:nvSpPr>
          <p:cNvPr id="23554" name="Espace réservé du numéro de diapositive 3"/>
          <p:cNvSpPr>
            <a:spLocks noGrp="1"/>
          </p:cNvSpPr>
          <p:nvPr>
            <p:ph type="sldNum" sz="quarter" idx="4294967295"/>
          </p:nvPr>
        </p:nvSpPr>
        <p:spPr bwMode="auto">
          <a:xfrm>
            <a:off x="6553200" y="6411913"/>
            <a:ext cx="725488" cy="365125"/>
          </a:xfrm>
          <a:prstGeom prst="rect">
            <a:avLst/>
          </a:prstGeom>
          <a:noFill/>
          <a:ln>
            <a:miter lim="800000"/>
            <a:headEnd/>
            <a:tailEnd/>
          </a:ln>
        </p:spPr>
        <p:txBody>
          <a:bodyPr/>
          <a:lstStyle/>
          <a:p>
            <a:pPr algn="r" rtl="0"/>
            <a:fld id="{DFB17313-296B-4732-ADDB-D854810B3799}" type="slidenum">
              <a:rPr/>
              <a:pPr algn="r" rtl="0"/>
              <a:t>13</a:t>
            </a:fld>
            <a:endParaRPr lang="de" altLang="fr-FR"/>
          </a:p>
        </p:txBody>
      </p:sp>
      <p:pic>
        <p:nvPicPr>
          <p:cNvPr id="3" name="Image 2"/>
          <p:cNvPicPr>
            <a:picLocks noChangeAspect="1"/>
          </p:cNvPicPr>
          <p:nvPr/>
        </p:nvPicPr>
        <p:blipFill>
          <a:blip r:embed="rId3"/>
          <a:stretch>
            <a:fillRect/>
          </a:stretch>
        </p:blipFill>
        <p:spPr>
          <a:xfrm>
            <a:off x="1979712" y="1052736"/>
            <a:ext cx="4726682" cy="5049275"/>
          </a:xfrm>
          <a:prstGeom prst="rect">
            <a:avLst/>
          </a:prstGeom>
        </p:spPr>
      </p:pic>
      <p:sp>
        <p:nvSpPr>
          <p:cNvPr id="6" name="Espace réservé du pied de page 1"/>
          <p:cNvSpPr>
            <a:spLocks noGrp="1"/>
          </p:cNvSpPr>
          <p:nvPr>
            <p:ph type="ftr" sz="quarter" idx="4294967295"/>
          </p:nvPr>
        </p:nvSpPr>
        <p:spPr>
          <a:xfrm>
            <a:off x="457200" y="6411913"/>
            <a:ext cx="5562600" cy="365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lgn="l" rtl="0"/>
            <a:r>
              <a:rPr lang="de" sz="900" b="0" i="0" u="none" baseline="0">
                <a:latin typeface="Arial" pitchFamily="34" charset="0"/>
                <a:cs typeface="Arial" pitchFamily="34" charset="0"/>
              </a:rPr>
              <a:t>Integrationskit H3SE – TCG 4.1 – Verhalten (positiv und negativ) – V2</a:t>
            </a:r>
            <a:endParaRPr lang="de" altLang="fr-FR" sz="9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defRPr/>
            </a:pPr>
            <a:r>
              <a:rPr lang="de" b="1" i="0" u="none" baseline="0"/>
              <a:t>An die Abweichung angepasste Reaktion</a:t>
            </a:r>
            <a:endParaRPr lang="de" dirty="0"/>
          </a:p>
        </p:txBody>
      </p:sp>
      <p:sp>
        <p:nvSpPr>
          <p:cNvPr id="25602" name="Espace réservé du texte 2"/>
          <p:cNvSpPr>
            <a:spLocks noGrp="1"/>
          </p:cNvSpPr>
          <p:nvPr>
            <p:ph type="body" sz="quarter" idx="12"/>
          </p:nvPr>
        </p:nvSpPr>
        <p:spPr>
          <a:xfrm>
            <a:off x="457200" y="1125538"/>
            <a:ext cx="8218488" cy="5040312"/>
          </a:xfrm>
        </p:spPr>
        <p:txBody>
          <a:bodyPr/>
          <a:lstStyle/>
          <a:p>
            <a:pPr marL="0" indent="0" algn="l" rtl="0">
              <a:buFont typeface="Lucida Grande"/>
              <a:buNone/>
            </a:pPr>
            <a:endParaRPr lang="de" altLang="fr-FR" b="1" dirty="0" smtClean="0">
              <a:cs typeface="Arial" pitchFamily="34" charset="0"/>
            </a:endParaRPr>
          </a:p>
          <a:p>
            <a:pPr marL="0" indent="0" algn="l" rtl="0">
              <a:buFont typeface="Lucida Grande"/>
              <a:buNone/>
            </a:pPr>
            <a:r>
              <a:rPr lang="de" b="0" i="0" u="none" baseline="0" dirty="0">
                <a:cs typeface="Arial" pitchFamily="34" charset="0"/>
              </a:rPr>
              <a:t>Bei Abweichungen ist es notwendig, </a:t>
            </a:r>
            <a:r>
              <a:rPr lang="de" b="1" i="0" u="none" baseline="0" dirty="0">
                <a:cs typeface="Arial" pitchFamily="34" charset="0"/>
              </a:rPr>
              <a:t>alles zu unternehmen, um ein Wiederauftreten der Abweichung zu vermeiden:</a:t>
            </a:r>
            <a:endParaRPr lang="de" altLang="fr-FR" dirty="0" smtClean="0">
              <a:cs typeface="Arial" pitchFamily="34" charset="0"/>
            </a:endParaRPr>
          </a:p>
          <a:p>
            <a:pPr algn="l" rtl="0"/>
            <a:r>
              <a:rPr lang="de" b="0" i="0" u="none" baseline="0" dirty="0">
                <a:cs typeface="Arial" pitchFamily="34" charset="0"/>
              </a:rPr>
              <a:t>Reagieren und sich trauen, etwas zu sagen…, indem man </a:t>
            </a:r>
            <a:r>
              <a:rPr lang="de" b="0" i="0" u="none" baseline="0" dirty="0" smtClean="0">
                <a:cs typeface="Arial" pitchFamily="34" charset="0"/>
              </a:rPr>
              <a:t>die </a:t>
            </a:r>
            <a:r>
              <a:rPr lang="de" b="1" i="0" u="none" baseline="0" dirty="0" smtClean="0">
                <a:solidFill>
                  <a:srgbClr val="C00000"/>
                </a:solidFill>
                <a:cs typeface="Arial" pitchFamily="34" charset="0"/>
              </a:rPr>
              <a:t>Stopp-Karte</a:t>
            </a:r>
            <a:r>
              <a:rPr lang="de" b="0" i="0" u="none" baseline="0" dirty="0" smtClean="0">
                <a:cs typeface="Arial" pitchFamily="34" charset="0"/>
              </a:rPr>
              <a:t> </a:t>
            </a:r>
            <a:r>
              <a:rPr lang="de" b="0" i="0" u="none" baseline="0" dirty="0">
                <a:cs typeface="Arial" pitchFamily="34" charset="0"/>
              </a:rPr>
              <a:t>benutzt.</a:t>
            </a:r>
            <a:endParaRPr lang="de" altLang="fr-FR" dirty="0" smtClean="0">
              <a:cs typeface="Arial" pitchFamily="34" charset="0"/>
            </a:endParaRPr>
          </a:p>
          <a:p>
            <a:pPr algn="l" rtl="0"/>
            <a:r>
              <a:rPr lang="de" b="0" i="0" u="none" baseline="0" dirty="0">
                <a:cs typeface="Arial" pitchFamily="34" charset="0"/>
              </a:rPr>
              <a:t>Das Ereignis ansprechen</a:t>
            </a:r>
          </a:p>
          <a:p>
            <a:endParaRPr lang="de" altLang="fr-FR" dirty="0" smtClean="0">
              <a:cs typeface="Arial" pitchFamily="34" charset="0"/>
            </a:endParaRPr>
          </a:p>
          <a:p>
            <a:pPr marL="0" indent="0" algn="l" rtl="0">
              <a:buFont typeface="Lucida Grande"/>
              <a:buNone/>
            </a:pPr>
            <a:r>
              <a:rPr lang="de" b="0" i="0" u="none" baseline="0" dirty="0">
                <a:cs typeface="Arial" pitchFamily="34" charset="0"/>
              </a:rPr>
              <a:t>Die Reaktion muss angepasst werden gemäß:</a:t>
            </a:r>
          </a:p>
          <a:p>
            <a:pPr algn="l" rtl="0"/>
            <a:r>
              <a:rPr lang="de" b="0" i="0" u="none" baseline="0" dirty="0">
                <a:cs typeface="Arial" pitchFamily="34" charset="0"/>
              </a:rPr>
              <a:t>der Art der Abweichung</a:t>
            </a:r>
          </a:p>
          <a:p>
            <a:pPr algn="l" rtl="0"/>
            <a:r>
              <a:rPr lang="de" b="0" i="0" u="none" baseline="0" dirty="0">
                <a:cs typeface="Arial" pitchFamily="34" charset="0"/>
              </a:rPr>
              <a:t>der potenziellen Schwere der Folgen</a:t>
            </a:r>
          </a:p>
          <a:p>
            <a:pPr marL="0" indent="0" algn="l" rtl="0">
              <a:buFont typeface="Lucida Grande"/>
              <a:buNone/>
            </a:pPr>
            <a:endParaRPr lang="de" altLang="fr-FR" b="1" dirty="0" smtClean="0">
              <a:cs typeface="Arial" pitchFamily="34" charset="0"/>
            </a:endParaRPr>
          </a:p>
          <a:p>
            <a:pPr marL="0" indent="0" algn="l" rtl="0">
              <a:buFont typeface="Lucida Grande"/>
              <a:buNone/>
            </a:pPr>
            <a:endParaRPr lang="de" altLang="fr-FR" b="1" dirty="0" smtClean="0">
              <a:cs typeface="Arial" pitchFamily="34" charset="0"/>
            </a:endParaRPr>
          </a:p>
          <a:p>
            <a:pPr marL="0" indent="0" algn="l" rtl="0"/>
            <a:endParaRPr lang="de" altLang="fr-FR" dirty="0" smtClean="0">
              <a:cs typeface="Arial" pitchFamily="34" charset="0"/>
            </a:endParaRPr>
          </a:p>
        </p:txBody>
      </p:sp>
      <p:sp>
        <p:nvSpPr>
          <p:cNvPr id="25603" name="Espace réservé du numéro de diapositive 3"/>
          <p:cNvSpPr>
            <a:spLocks noGrp="1"/>
          </p:cNvSpPr>
          <p:nvPr>
            <p:ph type="sldNum" sz="quarter" idx="4294967295"/>
          </p:nvPr>
        </p:nvSpPr>
        <p:spPr bwMode="auto">
          <a:xfrm>
            <a:off x="6553200" y="6411913"/>
            <a:ext cx="725488" cy="365125"/>
          </a:xfrm>
          <a:prstGeom prst="rect">
            <a:avLst/>
          </a:prstGeom>
          <a:noFill/>
          <a:ln>
            <a:miter lim="800000"/>
            <a:headEnd/>
            <a:tailEnd/>
          </a:ln>
        </p:spPr>
        <p:txBody>
          <a:bodyPr/>
          <a:lstStyle/>
          <a:p>
            <a:pPr algn="r" rtl="0"/>
            <a:fld id="{C8DFAC1F-2B9F-43F1-825F-01048CCCC972}" type="slidenum">
              <a:rPr/>
              <a:pPr algn="r" rtl="0"/>
              <a:t>14</a:t>
            </a:fld>
            <a:endParaRPr lang="de" altLang="fr-FR"/>
          </a:p>
        </p:txBody>
      </p:sp>
      <p:sp>
        <p:nvSpPr>
          <p:cNvPr id="6" name="Rectangle 5"/>
          <p:cNvSpPr>
            <a:spLocks noChangeArrowheads="1"/>
          </p:cNvSpPr>
          <p:nvPr/>
        </p:nvSpPr>
        <p:spPr bwMode="auto">
          <a:xfrm>
            <a:off x="1924058" y="5229200"/>
            <a:ext cx="5284771" cy="553998"/>
          </a:xfrm>
          <a:prstGeom prst="rect">
            <a:avLst/>
          </a:prstGeom>
          <a:solidFill>
            <a:schemeClr val="bg1"/>
          </a:solidFill>
          <a:ln w="19050">
            <a:solidFill>
              <a:srgbClr val="BD2B0B"/>
            </a:solidFill>
            <a:miter lim="800000"/>
            <a:headEnd/>
            <a:tailEnd/>
          </a:ln>
        </p:spPr>
        <p:txBody>
          <a:bodyPr wrap="square" lIns="0" tIns="0" rIns="252000" bIns="0" anchor="ctr">
            <a:spAutoFit/>
          </a:bodyPr>
          <a:lstStyle/>
          <a:p>
            <a:pPr algn="ctr" rtl="0" eaLnBrk="1" hangingPunct="1">
              <a:spcBef>
                <a:spcPts val="0"/>
              </a:spcBef>
              <a:spcAft>
                <a:spcPts val="0"/>
              </a:spcAft>
              <a:buFont typeface="Lucida Grande"/>
              <a:buNone/>
            </a:pPr>
            <a:r>
              <a:rPr lang="de" sz="800" b="0" i="0" u="none" baseline="0">
                <a:solidFill>
                  <a:srgbClr val="A90025"/>
                </a:solidFill>
              </a:rPr>
              <a:t>	</a:t>
            </a:r>
          </a:p>
          <a:p>
            <a:pPr algn="ctr" rtl="0" eaLnBrk="1" hangingPunct="1">
              <a:spcBef>
                <a:spcPts val="0"/>
              </a:spcBef>
              <a:spcAft>
                <a:spcPts val="0"/>
              </a:spcAft>
            </a:pPr>
            <a:r>
              <a:rPr lang="de" sz="2000" b="1" i="0" u="none" baseline="0">
                <a:solidFill>
                  <a:srgbClr val="A90025"/>
                </a:solidFill>
              </a:rPr>
              <a:t>Das Recht auf Fehler besteht</a:t>
            </a:r>
            <a:endParaRPr lang="de" altLang="fr-FR" sz="2000" b="1" dirty="0">
              <a:solidFill>
                <a:srgbClr val="A90025"/>
              </a:solidFill>
            </a:endParaRPr>
          </a:p>
          <a:p>
            <a:pPr algn="ctr" rtl="0" eaLnBrk="1" hangingPunct="1">
              <a:spcBef>
                <a:spcPts val="0"/>
              </a:spcBef>
              <a:spcAft>
                <a:spcPts val="0"/>
              </a:spcAft>
              <a:buFont typeface="Lucida Grande"/>
              <a:buNone/>
            </a:pPr>
            <a:endParaRPr lang="de" altLang="fr-FR" sz="800" b="1" dirty="0">
              <a:solidFill>
                <a:srgbClr val="A90025"/>
              </a:solidFill>
            </a:endParaRPr>
          </a:p>
        </p:txBody>
      </p:sp>
      <p:sp>
        <p:nvSpPr>
          <p:cNvPr id="7" name="Espace réservé du pied de page 1"/>
          <p:cNvSpPr>
            <a:spLocks noGrp="1"/>
          </p:cNvSpPr>
          <p:nvPr>
            <p:ph type="ftr" sz="quarter" idx="4294967295"/>
          </p:nvPr>
        </p:nvSpPr>
        <p:spPr>
          <a:xfrm>
            <a:off x="457200" y="6411913"/>
            <a:ext cx="5562600" cy="365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lgn="l" rtl="0"/>
            <a:r>
              <a:rPr lang="de" sz="900" b="0" i="0" u="none" baseline="0">
                <a:latin typeface="Arial" pitchFamily="34" charset="0"/>
                <a:cs typeface="Arial" pitchFamily="34" charset="0"/>
              </a:rPr>
              <a:t>Integrationskit H3SE – TCG 4.1 – Verhalten (positiv und negativ) – V2</a:t>
            </a:r>
            <a:endParaRPr lang="de" altLang="fr-FR" sz="9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lang="de" b="1" i="0" u="none" baseline="0"/>
              <a:t>Zusammenfassung</a:t>
            </a:r>
            <a:endParaRPr lang="de" dirty="0"/>
          </a:p>
        </p:txBody>
      </p:sp>
      <p:sp>
        <p:nvSpPr>
          <p:cNvPr id="4" name="Espace réservé du numéro de diapositive 3"/>
          <p:cNvSpPr>
            <a:spLocks noGrp="1"/>
          </p:cNvSpPr>
          <p:nvPr>
            <p:ph type="sldNum" sz="quarter" idx="4294967295"/>
          </p:nvPr>
        </p:nvSpPr>
        <p:spPr>
          <a:xfrm>
            <a:off x="6553200" y="6411913"/>
            <a:ext cx="725488" cy="365125"/>
          </a:xfrm>
          <a:prstGeom prst="rect">
            <a:avLst/>
          </a:prstGeom>
        </p:spPr>
        <p:txBody>
          <a:bodyPr/>
          <a:lstStyle/>
          <a:p>
            <a:pPr algn="r" rtl="0"/>
            <a:fld id="{CE53D222-3A21-41F0-A754-4195D86F7AE3}" type="slidenum">
              <a:rPr/>
              <a:pPr algn="r" rtl="0"/>
              <a:t>15</a:t>
            </a:fld>
            <a:endParaRPr lang="de" altLang="fr-FR"/>
          </a:p>
        </p:txBody>
      </p:sp>
      <p:sp>
        <p:nvSpPr>
          <p:cNvPr id="6" name="Rectangle 8"/>
          <p:cNvSpPr>
            <a:spLocks noChangeArrowheads="1"/>
          </p:cNvSpPr>
          <p:nvPr/>
        </p:nvSpPr>
        <p:spPr bwMode="auto">
          <a:xfrm>
            <a:off x="2062956" y="1108135"/>
            <a:ext cx="5006975" cy="923925"/>
          </a:xfrm>
          <a:prstGeom prst="rect">
            <a:avLst/>
          </a:prstGeom>
          <a:solidFill>
            <a:schemeClr val="bg1"/>
          </a:solidFill>
          <a:ln w="19050">
            <a:solidFill>
              <a:srgbClr val="BD2B0B"/>
            </a:solidFill>
            <a:miter lim="800000"/>
            <a:headEnd/>
            <a:tailEnd/>
          </a:ln>
        </p:spPr>
        <p:txBody>
          <a:bodyPr lIns="0" tIns="0" rIns="252000" bIns="0" anchor="ctr">
            <a:spAutoFit/>
          </a:bodyPr>
          <a:lstStyle/>
          <a:p>
            <a:pPr algn="ctr" rtl="0" eaLnBrk="1" hangingPunct="1">
              <a:spcBef>
                <a:spcPts val="0"/>
              </a:spcBef>
              <a:spcAft>
                <a:spcPts val="0"/>
              </a:spcAft>
              <a:tabLst>
                <a:tab pos="1438275" algn="l"/>
              </a:tabLst>
            </a:pPr>
            <a:r>
              <a:rPr lang="de" sz="2000" b="1" i="0" u="none" baseline="0" dirty="0">
                <a:solidFill>
                  <a:srgbClr val="00B050"/>
                </a:solidFill>
                <a:latin typeface="Arial" charset="0"/>
                <a:ea typeface="Arial" charset="0"/>
                <a:cs typeface="Arial" charset="0"/>
              </a:rPr>
              <a:t>Verhalten = beobachtbare </a:t>
            </a:r>
            <a:r>
              <a:rPr lang="de" sz="2000" b="1" i="0" u="none" baseline="0" dirty="0" smtClean="0">
                <a:solidFill>
                  <a:srgbClr val="00B050"/>
                </a:solidFill>
                <a:latin typeface="Arial" charset="0"/>
                <a:ea typeface="Arial" charset="0"/>
                <a:cs typeface="Arial" charset="0"/>
              </a:rPr>
              <a:t>Handlung</a:t>
            </a:r>
          </a:p>
          <a:p>
            <a:pPr algn="ctr" rtl="0" eaLnBrk="1" hangingPunct="1">
              <a:spcBef>
                <a:spcPts val="0"/>
              </a:spcBef>
              <a:spcAft>
                <a:spcPts val="0"/>
              </a:spcAft>
              <a:tabLst>
                <a:tab pos="1438275" algn="l"/>
              </a:tabLst>
            </a:pPr>
            <a:r>
              <a:rPr lang="de" sz="2000" b="1" i="0" u="none" baseline="0" dirty="0" smtClean="0">
                <a:solidFill>
                  <a:srgbClr val="A90025"/>
                </a:solidFill>
                <a:sym typeface="Symbol" pitchFamily="18" charset="2"/>
              </a:rPr>
              <a:t>Verhalten </a:t>
            </a:r>
            <a:r>
              <a:rPr lang="de" sz="2000" b="0" i="0" u="none" baseline="0" dirty="0">
                <a:solidFill>
                  <a:srgbClr val="A90025"/>
                </a:solidFill>
                <a:sym typeface="Symbol" pitchFamily="18" charset="2"/>
              </a:rPr>
              <a:t> </a:t>
            </a:r>
            <a:r>
              <a:rPr lang="de" sz="2000" b="1" i="0" u="none" baseline="0" dirty="0">
                <a:solidFill>
                  <a:srgbClr val="A90025"/>
                </a:solidFill>
              </a:rPr>
              <a:t>Absicht</a:t>
            </a:r>
          </a:p>
          <a:p>
            <a:pPr algn="ctr" rtl="0" eaLnBrk="1" hangingPunct="1">
              <a:spcBef>
                <a:spcPts val="0"/>
              </a:spcBef>
              <a:spcAft>
                <a:spcPts val="0"/>
              </a:spcAft>
              <a:tabLst>
                <a:tab pos="1438275" algn="l"/>
              </a:tabLst>
            </a:pPr>
            <a:r>
              <a:rPr lang="de" sz="2000" b="1" i="0" u="none" baseline="0" dirty="0">
                <a:solidFill>
                  <a:srgbClr val="A90025"/>
                </a:solidFill>
                <a:sym typeface="Symbol" pitchFamily="18" charset="2"/>
              </a:rPr>
              <a:t>Verhalten  </a:t>
            </a:r>
            <a:r>
              <a:rPr lang="de" sz="2000" b="1" i="0" u="none" baseline="0" dirty="0">
                <a:solidFill>
                  <a:srgbClr val="A90025"/>
                </a:solidFill>
              </a:rPr>
              <a:t>Meinung</a:t>
            </a:r>
            <a:endParaRPr lang="de" altLang="fr-FR" sz="2000" b="1" dirty="0">
              <a:solidFill>
                <a:srgbClr val="A90025"/>
              </a:solidFill>
            </a:endParaRPr>
          </a:p>
        </p:txBody>
      </p:sp>
      <p:sp>
        <p:nvSpPr>
          <p:cNvPr id="7" name="Rectangle 8"/>
          <p:cNvSpPr>
            <a:spLocks noChangeArrowheads="1"/>
          </p:cNvSpPr>
          <p:nvPr/>
        </p:nvSpPr>
        <p:spPr bwMode="auto">
          <a:xfrm>
            <a:off x="2062955" y="2403361"/>
            <a:ext cx="5006975" cy="553998"/>
          </a:xfrm>
          <a:prstGeom prst="rect">
            <a:avLst/>
          </a:prstGeom>
          <a:solidFill>
            <a:schemeClr val="bg1"/>
          </a:solidFill>
          <a:ln w="19050">
            <a:solidFill>
              <a:srgbClr val="BD2B0B"/>
            </a:solidFill>
            <a:miter lim="800000"/>
            <a:headEnd/>
            <a:tailEnd/>
          </a:ln>
        </p:spPr>
        <p:txBody>
          <a:bodyPr wrap="square" lIns="0" tIns="0" rIns="252000" bIns="0" anchor="ctr">
            <a:spAutoFit/>
          </a:bodyPr>
          <a:lstStyle/>
          <a:p>
            <a:pPr algn="ctr" rtl="0" eaLnBrk="1" hangingPunct="1">
              <a:spcBef>
                <a:spcPts val="0"/>
              </a:spcBef>
              <a:spcAft>
                <a:spcPts val="0"/>
              </a:spcAft>
              <a:buFont typeface="Lucida Grande"/>
              <a:buNone/>
            </a:pPr>
            <a:endParaRPr lang="de" altLang="fr-FR" sz="800" b="1" dirty="0" smtClean="0">
              <a:solidFill>
                <a:srgbClr val="A90025"/>
              </a:solidFill>
            </a:endParaRPr>
          </a:p>
          <a:p>
            <a:pPr algn="ctr" rtl="0" eaLnBrk="1" hangingPunct="1">
              <a:spcBef>
                <a:spcPts val="0"/>
              </a:spcBef>
              <a:spcAft>
                <a:spcPts val="0"/>
              </a:spcAft>
              <a:buFont typeface="Lucida Grande"/>
              <a:buNone/>
            </a:pPr>
            <a:r>
              <a:rPr lang="de" sz="2000" b="1" i="0" u="none" baseline="0">
                <a:solidFill>
                  <a:srgbClr val="A90025"/>
                </a:solidFill>
              </a:rPr>
              <a:t>Die Regeln kennen </a:t>
            </a:r>
            <a:r>
              <a:rPr lang="de" sz="2000" b="1" i="0" u="sng" baseline="0">
                <a:solidFill>
                  <a:srgbClr val="A90025"/>
                </a:solidFill>
              </a:rPr>
              <a:t>und</a:t>
            </a:r>
            <a:r>
              <a:rPr lang="de" sz="2000" b="1" i="0" u="none" baseline="0">
                <a:solidFill>
                  <a:srgbClr val="A90025"/>
                </a:solidFill>
              </a:rPr>
              <a:t> sie anwenden</a:t>
            </a:r>
          </a:p>
          <a:p>
            <a:pPr algn="ctr" rtl="0" eaLnBrk="1" hangingPunct="1">
              <a:spcBef>
                <a:spcPts val="0"/>
              </a:spcBef>
              <a:spcAft>
                <a:spcPts val="0"/>
              </a:spcAft>
              <a:buFont typeface="Lucida Grande"/>
              <a:buNone/>
            </a:pPr>
            <a:endParaRPr lang="de" altLang="fr-FR" sz="800" b="1" dirty="0">
              <a:solidFill>
                <a:srgbClr val="A90025"/>
              </a:solidFill>
            </a:endParaRPr>
          </a:p>
        </p:txBody>
      </p:sp>
      <p:sp>
        <p:nvSpPr>
          <p:cNvPr id="8" name="Rectangle 8"/>
          <p:cNvSpPr>
            <a:spLocks noChangeArrowheads="1"/>
          </p:cNvSpPr>
          <p:nvPr/>
        </p:nvSpPr>
        <p:spPr bwMode="auto">
          <a:xfrm>
            <a:off x="1562888" y="3328660"/>
            <a:ext cx="6007107" cy="553998"/>
          </a:xfrm>
          <a:prstGeom prst="rect">
            <a:avLst/>
          </a:prstGeom>
          <a:solidFill>
            <a:schemeClr val="bg1"/>
          </a:solidFill>
          <a:ln w="19050">
            <a:solidFill>
              <a:srgbClr val="BD2B0B"/>
            </a:solidFill>
            <a:miter lim="800000"/>
            <a:headEnd/>
            <a:tailEnd/>
          </a:ln>
        </p:spPr>
        <p:txBody>
          <a:bodyPr wrap="square" lIns="0" tIns="0" rIns="252000" bIns="0" anchor="ctr">
            <a:spAutoFit/>
          </a:bodyPr>
          <a:lstStyle/>
          <a:p>
            <a:pPr algn="ctr" rtl="0" eaLnBrk="1" hangingPunct="1">
              <a:spcBef>
                <a:spcPts val="0"/>
              </a:spcBef>
              <a:spcAft>
                <a:spcPts val="0"/>
              </a:spcAft>
              <a:buFont typeface="Lucida Grande"/>
              <a:buNone/>
            </a:pPr>
            <a:endParaRPr lang="de" altLang="fr-FR" sz="800" b="1" dirty="0" smtClean="0">
              <a:solidFill>
                <a:srgbClr val="A90025"/>
              </a:solidFill>
            </a:endParaRPr>
          </a:p>
          <a:p>
            <a:pPr algn="ctr" rtl="0" eaLnBrk="1" hangingPunct="1">
              <a:spcBef>
                <a:spcPts val="0"/>
              </a:spcBef>
              <a:spcAft>
                <a:spcPts val="0"/>
              </a:spcAft>
              <a:buFont typeface="Lucida Grande"/>
              <a:buNone/>
            </a:pPr>
            <a:r>
              <a:rPr lang="de" sz="2000" b="1" i="0" u="none" baseline="0">
                <a:solidFill>
                  <a:srgbClr val="A90025"/>
                </a:solidFill>
              </a:rPr>
              <a:t>Tag für Tag die Anerkennung praktizieren</a:t>
            </a:r>
          </a:p>
          <a:p>
            <a:pPr algn="ctr" rtl="0" eaLnBrk="1" hangingPunct="1">
              <a:spcBef>
                <a:spcPts val="0"/>
              </a:spcBef>
              <a:spcAft>
                <a:spcPts val="0"/>
              </a:spcAft>
              <a:buFont typeface="Lucida Grande"/>
              <a:buNone/>
            </a:pPr>
            <a:endParaRPr lang="de" altLang="fr-FR" sz="800" b="1" dirty="0">
              <a:solidFill>
                <a:srgbClr val="A90025"/>
              </a:solidFill>
            </a:endParaRPr>
          </a:p>
        </p:txBody>
      </p:sp>
      <p:sp>
        <p:nvSpPr>
          <p:cNvPr id="9" name="Rectangle 8"/>
          <p:cNvSpPr>
            <a:spLocks noChangeArrowheads="1"/>
          </p:cNvSpPr>
          <p:nvPr/>
        </p:nvSpPr>
        <p:spPr bwMode="auto">
          <a:xfrm>
            <a:off x="1924055" y="4253959"/>
            <a:ext cx="5284771" cy="553998"/>
          </a:xfrm>
          <a:prstGeom prst="rect">
            <a:avLst/>
          </a:prstGeom>
          <a:solidFill>
            <a:schemeClr val="bg1"/>
          </a:solidFill>
          <a:ln w="19050">
            <a:solidFill>
              <a:srgbClr val="BD2B0B"/>
            </a:solidFill>
            <a:miter lim="800000"/>
            <a:headEnd/>
            <a:tailEnd/>
          </a:ln>
        </p:spPr>
        <p:txBody>
          <a:bodyPr wrap="square" lIns="0" tIns="0" rIns="252000" bIns="0" anchor="ctr">
            <a:spAutoFit/>
          </a:bodyPr>
          <a:lstStyle/>
          <a:p>
            <a:pPr algn="ctr" rtl="0" eaLnBrk="1" hangingPunct="1">
              <a:spcBef>
                <a:spcPts val="0"/>
              </a:spcBef>
              <a:spcAft>
                <a:spcPts val="0"/>
              </a:spcAft>
              <a:buFont typeface="Lucida Grande"/>
              <a:buNone/>
            </a:pPr>
            <a:endParaRPr lang="de" altLang="fr-FR" sz="800" b="1" dirty="0" smtClean="0">
              <a:solidFill>
                <a:srgbClr val="A90025"/>
              </a:solidFill>
            </a:endParaRPr>
          </a:p>
          <a:p>
            <a:pPr algn="ctr" rtl="0" eaLnBrk="1" hangingPunct="1">
              <a:spcBef>
                <a:spcPts val="0"/>
              </a:spcBef>
              <a:spcAft>
                <a:spcPts val="0"/>
              </a:spcAft>
              <a:buFont typeface="Lucida Grande"/>
              <a:buNone/>
            </a:pPr>
            <a:r>
              <a:rPr lang="de" sz="2000" b="1" i="0" u="none" baseline="0">
                <a:solidFill>
                  <a:srgbClr val="A90025"/>
                </a:solidFill>
              </a:rPr>
              <a:t>Jede Abweichung muss zu einer Reaktion führen</a:t>
            </a:r>
          </a:p>
          <a:p>
            <a:pPr algn="ctr" rtl="0" eaLnBrk="1" hangingPunct="1">
              <a:spcBef>
                <a:spcPts val="0"/>
              </a:spcBef>
              <a:spcAft>
                <a:spcPts val="0"/>
              </a:spcAft>
              <a:buFont typeface="Lucida Grande"/>
              <a:buNone/>
            </a:pPr>
            <a:endParaRPr lang="de" altLang="fr-FR" sz="800" b="1" dirty="0">
              <a:solidFill>
                <a:srgbClr val="A90025"/>
              </a:solidFill>
            </a:endParaRPr>
          </a:p>
        </p:txBody>
      </p:sp>
      <p:sp>
        <p:nvSpPr>
          <p:cNvPr id="10" name="Rectangle 9"/>
          <p:cNvSpPr>
            <a:spLocks noChangeArrowheads="1"/>
          </p:cNvSpPr>
          <p:nvPr/>
        </p:nvSpPr>
        <p:spPr bwMode="auto">
          <a:xfrm>
            <a:off x="1924054" y="5179258"/>
            <a:ext cx="5284771" cy="553998"/>
          </a:xfrm>
          <a:prstGeom prst="rect">
            <a:avLst/>
          </a:prstGeom>
          <a:solidFill>
            <a:schemeClr val="bg1"/>
          </a:solidFill>
          <a:ln w="19050">
            <a:solidFill>
              <a:srgbClr val="BD2B0B"/>
            </a:solidFill>
            <a:miter lim="800000"/>
            <a:headEnd/>
            <a:tailEnd/>
          </a:ln>
        </p:spPr>
        <p:txBody>
          <a:bodyPr wrap="square" lIns="0" tIns="0" rIns="252000" bIns="0" anchor="ctr">
            <a:spAutoFit/>
          </a:bodyPr>
          <a:lstStyle/>
          <a:p>
            <a:pPr algn="ctr" rtl="0" eaLnBrk="1" hangingPunct="1">
              <a:spcBef>
                <a:spcPts val="0"/>
              </a:spcBef>
              <a:spcAft>
                <a:spcPts val="0"/>
              </a:spcAft>
              <a:buFont typeface="Lucida Grande"/>
              <a:buNone/>
            </a:pPr>
            <a:r>
              <a:rPr lang="de" sz="800" b="0" i="0" u="none" baseline="0">
                <a:solidFill>
                  <a:srgbClr val="A90025"/>
                </a:solidFill>
              </a:rPr>
              <a:t>	</a:t>
            </a:r>
          </a:p>
          <a:p>
            <a:pPr algn="ctr" rtl="0" eaLnBrk="1" hangingPunct="1">
              <a:spcBef>
                <a:spcPts val="0"/>
              </a:spcBef>
              <a:spcAft>
                <a:spcPts val="0"/>
              </a:spcAft>
            </a:pPr>
            <a:r>
              <a:rPr lang="de" sz="2000" b="1" i="0" u="none" baseline="0">
                <a:solidFill>
                  <a:srgbClr val="A90025"/>
                </a:solidFill>
              </a:rPr>
              <a:t>Das Recht auf Fehler besteht</a:t>
            </a:r>
            <a:endParaRPr lang="de" altLang="fr-FR" sz="2000" b="1" dirty="0">
              <a:solidFill>
                <a:srgbClr val="A90025"/>
              </a:solidFill>
            </a:endParaRPr>
          </a:p>
          <a:p>
            <a:pPr algn="ctr" rtl="0" eaLnBrk="1" hangingPunct="1">
              <a:spcBef>
                <a:spcPts val="0"/>
              </a:spcBef>
              <a:spcAft>
                <a:spcPts val="0"/>
              </a:spcAft>
              <a:buFont typeface="Lucida Grande"/>
              <a:buNone/>
            </a:pPr>
            <a:endParaRPr lang="de" altLang="fr-FR" sz="800" b="1" dirty="0">
              <a:solidFill>
                <a:srgbClr val="A90025"/>
              </a:solidFill>
            </a:endParaRPr>
          </a:p>
        </p:txBody>
      </p:sp>
      <p:sp>
        <p:nvSpPr>
          <p:cNvPr id="11" name="Espace réservé du pied de page 1"/>
          <p:cNvSpPr>
            <a:spLocks noGrp="1"/>
          </p:cNvSpPr>
          <p:nvPr>
            <p:ph type="ftr" sz="quarter" idx="4294967295"/>
          </p:nvPr>
        </p:nvSpPr>
        <p:spPr>
          <a:xfrm>
            <a:off x="457200" y="6411913"/>
            <a:ext cx="5562600" cy="365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lgn="l" rtl="0"/>
            <a:r>
              <a:rPr lang="de" sz="900" b="0" i="0" u="none" baseline="0">
                <a:latin typeface="Arial" pitchFamily="34" charset="0"/>
                <a:cs typeface="Arial" pitchFamily="34" charset="0"/>
              </a:rPr>
              <a:t>Integrationskit H3SE – TCG 4.1 – Verhalten (positiv und negativ) – V2</a:t>
            </a:r>
            <a:endParaRPr lang="de" altLang="fr-FR" sz="900" dirty="0" smtClean="0">
              <a:latin typeface="Arial" pitchFamily="34" charset="0"/>
              <a:cs typeface="Arial" pitchFamily="34" charset="0"/>
            </a:endParaRPr>
          </a:p>
        </p:txBody>
      </p:sp>
    </p:spTree>
    <p:extLst>
      <p:ext uri="{BB962C8B-B14F-4D97-AF65-F5344CB8AC3E}">
        <p14:creationId xmlns:p14="http://schemas.microsoft.com/office/powerpoint/2010/main" xmlns="" val="20522809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ZoneTexte 1"/>
          <p:cNvSpPr txBox="1">
            <a:spLocks noChangeArrowheads="1"/>
          </p:cNvSpPr>
          <p:nvPr/>
        </p:nvSpPr>
        <p:spPr bwMode="auto">
          <a:xfrm>
            <a:off x="3200400" y="3276600"/>
            <a:ext cx="184150" cy="369888"/>
          </a:xfrm>
          <a:prstGeom prst="rect">
            <a:avLst/>
          </a:prstGeom>
          <a:noFill/>
          <a:ln w="9525">
            <a:noFill/>
            <a:miter lim="800000"/>
            <a:headEnd/>
            <a:tailEnd/>
          </a:ln>
        </p:spPr>
        <p:txBody>
          <a:bodyPr wrap="none">
            <a:spAutoFit/>
          </a:bodyPr>
          <a:lstStyle/>
          <a:p>
            <a:pPr algn="l" rtl="0" eaLnBrk="1" hangingPunct="1"/>
            <a:endParaRPr lang="de" altLang="fr-FR"/>
          </a:p>
        </p:txBody>
      </p:sp>
      <p:sp>
        <p:nvSpPr>
          <p:cNvPr id="3" name="Titre 2"/>
          <p:cNvSpPr>
            <a:spLocks noGrp="1"/>
          </p:cNvSpPr>
          <p:nvPr>
            <p:ph type="title"/>
          </p:nvPr>
        </p:nvSpPr>
        <p:spPr>
          <a:xfrm>
            <a:off x="1187450" y="2106613"/>
            <a:ext cx="7277100" cy="1487487"/>
          </a:xfrm>
        </p:spPr>
        <p:txBody>
          <a:bodyPr/>
          <a:lstStyle/>
          <a:p>
            <a:pPr algn="l" rtl="0" eaLnBrk="1" fontAlgn="auto" hangingPunct="1">
              <a:spcAft>
                <a:spcPts val="0"/>
              </a:spcAft>
              <a:defRPr/>
            </a:pPr>
            <a:r>
              <a:rPr lang="de" b="1" i="0" u="none" baseline="0">
                <a:ea typeface="+mj-ea"/>
              </a:rPr>
              <a:t>Verhalten</a:t>
            </a:r>
            <a:r>
              <a:rPr lang="de">
                <a:ea typeface="+mj-ea"/>
              </a:rPr>
              <a:t/>
            </a:r>
            <a:br>
              <a:rPr lang="de">
                <a:ea typeface="+mj-ea"/>
              </a:rPr>
            </a:br>
            <a:r>
              <a:rPr lang="de" b="1" i="0" u="none" baseline="0">
                <a:ea typeface="+mj-ea"/>
              </a:rPr>
              <a:t>(positiv und negativ)</a:t>
            </a:r>
            <a:endParaRPr lang="de" dirty="0">
              <a:ea typeface="+mj-ea"/>
            </a:endParaRPr>
          </a:p>
        </p:txBody>
      </p:sp>
      <p:sp>
        <p:nvSpPr>
          <p:cNvPr id="14339" name="Espace réservé du texte 5"/>
          <p:cNvSpPr>
            <a:spLocks noGrp="1"/>
          </p:cNvSpPr>
          <p:nvPr>
            <p:ph type="body" sz="quarter" idx="10"/>
          </p:nvPr>
        </p:nvSpPr>
        <p:spPr>
          <a:xfrm>
            <a:off x="1187450" y="3640138"/>
            <a:ext cx="7277100" cy="1778000"/>
          </a:xfrm>
        </p:spPr>
        <p:txBody>
          <a:bodyPr/>
          <a:lstStyle/>
          <a:p>
            <a:pPr algn="l" rtl="0" eaLnBrk="1" hangingPunct="1"/>
            <a:r>
              <a:rPr lang="de" b="0" i="0" u="none" baseline="0">
                <a:cs typeface="Arial" pitchFamily="34" charset="0"/>
              </a:rPr>
              <a:t>H3SE-Integrationskit</a:t>
            </a:r>
          </a:p>
          <a:p>
            <a:pPr algn="l" rtl="0" eaLnBrk="1" hangingPunct="1"/>
            <a:r>
              <a:rPr lang="de" b="0" i="0" u="none" baseline="0">
                <a:cs typeface="Arial" pitchFamily="34" charset="0"/>
              </a:rPr>
              <a:t>TCG-Modul 4.1</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Espace réservé du numéro de diapositive 2"/>
          <p:cNvSpPr>
            <a:spLocks noGrp="1"/>
          </p:cNvSpPr>
          <p:nvPr>
            <p:ph type="sldNum" sz="quarter" idx="4294967295"/>
          </p:nvPr>
        </p:nvSpPr>
        <p:spPr bwMode="auto">
          <a:xfrm>
            <a:off x="6553200" y="6411913"/>
            <a:ext cx="725488" cy="365125"/>
          </a:xfrm>
          <a:prstGeom prst="rect">
            <a:avLst/>
          </a:prstGeom>
          <a:noFill/>
          <a:ln>
            <a:miter lim="800000"/>
            <a:headEnd/>
            <a:tailEnd/>
          </a:ln>
        </p:spPr>
        <p:txBody>
          <a:bodyPr/>
          <a:lstStyle/>
          <a:p>
            <a:pPr algn="r" rtl="0"/>
            <a:fld id="{279238B1-A10D-48F3-B24F-D9C121A8AEF7}" type="slidenum">
              <a:rPr/>
              <a:pPr algn="r" rtl="0"/>
              <a:t>3</a:t>
            </a:fld>
            <a:endParaRPr lang="de" altLang="fr-FR"/>
          </a:p>
        </p:txBody>
      </p:sp>
      <p:sp>
        <p:nvSpPr>
          <p:cNvPr id="8" name="Titre 3"/>
          <p:cNvSpPr>
            <a:spLocks noGrp="1"/>
          </p:cNvSpPr>
          <p:nvPr>
            <p:ph type="title"/>
          </p:nvPr>
        </p:nvSpPr>
        <p:spPr/>
        <p:txBody>
          <a:bodyPr/>
          <a:lstStyle/>
          <a:p>
            <a:pPr algn="l" rtl="0" eaLnBrk="1" fontAlgn="auto" hangingPunct="1">
              <a:spcAft>
                <a:spcPts val="0"/>
              </a:spcAft>
              <a:defRPr/>
            </a:pPr>
            <a:r>
              <a:rPr lang="de" b="1" i="0" u="none" baseline="0">
                <a:solidFill>
                  <a:schemeClr val="accent3">
                    <a:lumMod val="75000"/>
                  </a:schemeClr>
                </a:solidFill>
                <a:ea typeface="+mj-ea"/>
              </a:rPr>
              <a:t>Ziele des Moduls</a:t>
            </a:r>
            <a:endParaRPr lang="de" dirty="0">
              <a:solidFill>
                <a:schemeClr val="accent3">
                  <a:lumMod val="75000"/>
                </a:schemeClr>
              </a:solidFill>
              <a:ea typeface="+mj-ea"/>
            </a:endParaRPr>
          </a:p>
        </p:txBody>
      </p:sp>
      <p:sp>
        <p:nvSpPr>
          <p:cNvPr id="15363" name="Espace réservé du contenu 4"/>
          <p:cNvSpPr>
            <a:spLocks noGrp="1"/>
          </p:cNvSpPr>
          <p:nvPr>
            <p:ph type="body" sz="quarter" idx="12"/>
          </p:nvPr>
        </p:nvSpPr>
        <p:spPr>
          <a:xfrm>
            <a:off x="457200" y="1773238"/>
            <a:ext cx="8218488" cy="2735882"/>
          </a:xfrm>
        </p:spPr>
        <p:txBody>
          <a:bodyPr>
            <a:normAutofit fontScale="70000" lnSpcReduction="20000"/>
          </a:bodyPr>
          <a:lstStyle/>
          <a:p>
            <a:pPr marL="0" indent="0" algn="l" rtl="0" eaLnBrk="1" hangingPunct="1">
              <a:buFont typeface="Lucida Grande"/>
              <a:buNone/>
            </a:pPr>
            <a:r>
              <a:rPr lang="de" b="1" i="0" u="none" baseline="0" dirty="0">
                <a:cs typeface="Arial" pitchFamily="34" charset="0"/>
              </a:rPr>
              <a:t>Am Ende dieses Moduls:</a:t>
            </a:r>
          </a:p>
          <a:p>
            <a:pPr marL="0" indent="0" algn="l" rtl="0" eaLnBrk="1" hangingPunct="1"/>
            <a:endParaRPr lang="de" altLang="fr-FR" dirty="0" smtClean="0">
              <a:cs typeface="Arial" pitchFamily="34" charset="0"/>
            </a:endParaRPr>
          </a:p>
          <a:p>
            <a:pPr marL="284400" indent="-284400" algn="l" rtl="0" eaLnBrk="1" hangingPunct="1"/>
            <a:r>
              <a:rPr lang="de" b="0" i="0" u="none" baseline="0" dirty="0">
                <a:cs typeface="Arial" pitchFamily="34" charset="0"/>
              </a:rPr>
              <a:t>werden Sie verstehen, dass Verhaltensfehler schwere Folgen haben können (HIPO*, </a:t>
            </a:r>
            <a:r>
              <a:rPr lang="de" b="0" i="0" u="none" baseline="0" dirty="0" smtClean="0">
                <a:cs typeface="Arial" pitchFamily="34" charset="0"/>
              </a:rPr>
              <a:t>Unfälle…).</a:t>
            </a:r>
            <a:endParaRPr lang="de" b="0" i="0" u="none" baseline="0" dirty="0">
              <a:cs typeface="Arial" pitchFamily="34" charset="0"/>
            </a:endParaRPr>
          </a:p>
          <a:p>
            <a:pPr marL="284400" indent="-284400" algn="l" rtl="0" eaLnBrk="1" hangingPunct="1"/>
            <a:r>
              <a:rPr lang="de" b="0" i="0" u="none" baseline="0" dirty="0">
                <a:cs typeface="Arial" pitchFamily="34" charset="0"/>
              </a:rPr>
              <a:t>werden Sie das von Angestellten von Total erwartete Sicherheitsverhalten kennen.</a:t>
            </a:r>
          </a:p>
          <a:p>
            <a:pPr marL="284400" indent="-284400" algn="l" rtl="0" eaLnBrk="1" hangingPunct="1"/>
            <a:r>
              <a:rPr lang="de" b="0" i="0" u="none" baseline="0" dirty="0">
                <a:cs typeface="Arial" pitchFamily="34" charset="0"/>
              </a:rPr>
              <a:t>werden Sie fähig ein, ein zu förderndes positives Verhalten und ein negatives Verhalten zu identifizieren, notfalls im Sinne Totals zu intervenieren.</a:t>
            </a:r>
          </a:p>
          <a:p>
            <a:pPr marL="0" indent="0" algn="l" rtl="0" eaLnBrk="1" hangingPunct="1"/>
            <a:endParaRPr lang="de" altLang="fr-FR" dirty="0" smtClean="0">
              <a:cs typeface="Arial" pitchFamily="34" charset="0"/>
            </a:endParaRPr>
          </a:p>
          <a:p>
            <a:pPr marL="0" indent="0" algn="l" rtl="0" eaLnBrk="1" hangingPunct="1"/>
            <a:endParaRPr lang="de" altLang="fr-FR" dirty="0" smtClean="0">
              <a:cs typeface="Arial" pitchFamily="34" charset="0"/>
            </a:endParaRPr>
          </a:p>
          <a:p>
            <a:pPr marL="0" indent="0" algn="l" rtl="0" eaLnBrk="1" hangingPunct="1"/>
            <a:endParaRPr lang="de" altLang="fr-FR" dirty="0" smtClean="0">
              <a:cs typeface="Arial" pitchFamily="34" charset="0"/>
            </a:endParaRPr>
          </a:p>
          <a:p>
            <a:pPr marL="0" indent="0" algn="l" rtl="0" eaLnBrk="1" hangingPunct="1">
              <a:buFont typeface="Lucida Grande"/>
              <a:buNone/>
            </a:pPr>
            <a:r>
              <a:rPr lang="de" sz="1600" b="0" i="1" u="none" baseline="0" dirty="0">
                <a:cs typeface="Arial" pitchFamily="34" charset="0"/>
              </a:rPr>
              <a:t>*HIPO = HIgh POtential incidents</a:t>
            </a:r>
          </a:p>
        </p:txBody>
      </p:sp>
      <p:sp>
        <p:nvSpPr>
          <p:cNvPr id="15364" name="Espace réservé du pied de page 1"/>
          <p:cNvSpPr>
            <a:spLocks noGrp="1"/>
          </p:cNvSpPr>
          <p:nvPr>
            <p:ph type="ftr" sz="quarter" idx="4294967295"/>
          </p:nvPr>
        </p:nvSpPr>
        <p:spPr>
          <a:xfrm>
            <a:off x="457200" y="6411913"/>
            <a:ext cx="5562600" cy="365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lgn="l" rtl="0"/>
            <a:r>
              <a:rPr lang="de" sz="900" b="0" i="0" u="none" baseline="0">
                <a:latin typeface="Arial" pitchFamily="34" charset="0"/>
                <a:cs typeface="Arial" pitchFamily="34" charset="0"/>
              </a:rPr>
              <a:t>Integrationskit H3SE – TCG 4.1 – Verhalten (positiv und negativ) – V2</a:t>
            </a:r>
            <a:endParaRPr lang="de" altLang="fr-FR" sz="9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lang="de" b="1" i="0" u="none" baseline="0"/>
              <a:t>Erfahrungsaustauschvideo</a:t>
            </a:r>
            <a:endParaRPr lang="de" dirty="0"/>
          </a:p>
        </p:txBody>
      </p:sp>
      <p:sp>
        <p:nvSpPr>
          <p:cNvPr id="4" name="Espace réservé du numéro de diapositive 3"/>
          <p:cNvSpPr>
            <a:spLocks noGrp="1"/>
          </p:cNvSpPr>
          <p:nvPr>
            <p:ph type="sldNum" sz="quarter" idx="4294967295"/>
          </p:nvPr>
        </p:nvSpPr>
        <p:spPr>
          <a:xfrm>
            <a:off x="6553200" y="6411913"/>
            <a:ext cx="725488" cy="365125"/>
          </a:xfrm>
          <a:prstGeom prst="rect">
            <a:avLst/>
          </a:prstGeom>
        </p:spPr>
        <p:txBody>
          <a:bodyPr/>
          <a:lstStyle/>
          <a:p>
            <a:pPr algn="r" rtl="0"/>
            <a:fld id="{CE53D222-3A21-41F0-A754-4195D86F7AE3}" type="slidenum">
              <a:rPr/>
              <a:pPr algn="r" rtl="0"/>
              <a:t>4</a:t>
            </a:fld>
            <a:endParaRPr lang="de" altLang="fr-FR"/>
          </a:p>
        </p:txBody>
      </p:sp>
      <p:pic>
        <p:nvPicPr>
          <p:cNvPr id="6" name="Image 5">
            <a:hlinkClick r:id="rId2"/>
          </p:cNvPr>
          <p:cNvPicPr>
            <a:picLocks noChangeAspect="1"/>
          </p:cNvPicPr>
          <p:nvPr/>
        </p:nvPicPr>
        <p:blipFill>
          <a:blip r:embed="rId3"/>
          <a:stretch>
            <a:fillRect/>
          </a:stretch>
        </p:blipFill>
        <p:spPr>
          <a:xfrm>
            <a:off x="2440669" y="1916832"/>
            <a:ext cx="4251549" cy="3168352"/>
          </a:xfrm>
          <a:prstGeom prst="rect">
            <a:avLst/>
          </a:prstGeom>
        </p:spPr>
      </p:pic>
      <p:sp>
        <p:nvSpPr>
          <p:cNvPr id="7" name="Espace réservé du pied de page 1"/>
          <p:cNvSpPr>
            <a:spLocks noGrp="1"/>
          </p:cNvSpPr>
          <p:nvPr>
            <p:ph type="ftr" sz="quarter" idx="4294967295"/>
          </p:nvPr>
        </p:nvSpPr>
        <p:spPr>
          <a:xfrm>
            <a:off x="457200" y="6411913"/>
            <a:ext cx="5562600" cy="365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lgn="l" rtl="0"/>
            <a:r>
              <a:rPr lang="de" sz="900" b="0" i="0" u="none" baseline="0">
                <a:latin typeface="Arial" pitchFamily="34" charset="0"/>
                <a:cs typeface="Arial" pitchFamily="34" charset="0"/>
              </a:rPr>
              <a:t>Integrationskit H3SE – TCG 4.1 – Verhalten (positiv und negativ) – V2</a:t>
            </a:r>
            <a:endParaRPr lang="de" altLang="fr-FR" sz="900" dirty="0" smtClean="0">
              <a:latin typeface="Arial" pitchFamily="34" charset="0"/>
              <a:cs typeface="Arial" pitchFamily="34" charset="0"/>
            </a:endParaRPr>
          </a:p>
        </p:txBody>
      </p:sp>
    </p:spTree>
    <p:extLst>
      <p:ext uri="{BB962C8B-B14F-4D97-AF65-F5344CB8AC3E}">
        <p14:creationId xmlns:p14="http://schemas.microsoft.com/office/powerpoint/2010/main" xmlns="" val="19219237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Espace réservé du numéro de diapositive 3"/>
          <p:cNvSpPr>
            <a:spLocks noGrp="1"/>
          </p:cNvSpPr>
          <p:nvPr>
            <p:ph type="sldNum" sz="quarter" idx="4294967295"/>
          </p:nvPr>
        </p:nvSpPr>
        <p:spPr bwMode="auto">
          <a:xfrm>
            <a:off x="6553200" y="6411913"/>
            <a:ext cx="725488" cy="365125"/>
          </a:xfrm>
          <a:prstGeom prst="rect">
            <a:avLst/>
          </a:prstGeom>
          <a:noFill/>
          <a:ln>
            <a:miter lim="800000"/>
            <a:headEnd/>
            <a:tailEnd/>
          </a:ln>
        </p:spPr>
        <p:txBody>
          <a:bodyPr/>
          <a:lstStyle/>
          <a:p>
            <a:pPr algn="r" rtl="0"/>
            <a:fld id="{52CC1649-3A62-4590-9077-6808426157B9}" type="slidenum">
              <a:rPr/>
              <a:pPr algn="r" rtl="0"/>
              <a:t>5</a:t>
            </a:fld>
            <a:endParaRPr lang="de" altLang="fr-FR"/>
          </a:p>
        </p:txBody>
      </p:sp>
      <p:sp>
        <p:nvSpPr>
          <p:cNvPr id="16387" name="Espace réservé du texte 2"/>
          <p:cNvSpPr>
            <a:spLocks noGrp="1"/>
          </p:cNvSpPr>
          <p:nvPr>
            <p:ph type="body" sz="quarter" idx="12"/>
          </p:nvPr>
        </p:nvSpPr>
        <p:spPr>
          <a:xfrm>
            <a:off x="457200" y="1562230"/>
            <a:ext cx="8218488" cy="4392612"/>
          </a:xfrm>
        </p:spPr>
        <p:txBody>
          <a:bodyPr/>
          <a:lstStyle/>
          <a:p>
            <a:pPr marL="0" indent="0" algn="l" rtl="0" eaLnBrk="1" hangingPunct="1">
              <a:lnSpc>
                <a:spcPct val="80000"/>
              </a:lnSpc>
              <a:buFont typeface="Lucida Grande"/>
              <a:buNone/>
            </a:pPr>
            <a:r>
              <a:rPr lang="de" b="1" i="0" u="none" baseline="0" dirty="0">
                <a:cs typeface="Arial" pitchFamily="34" charset="0"/>
              </a:rPr>
              <a:t>Die Sicherheit beruht auf 3 Pfeilern:</a:t>
            </a:r>
          </a:p>
          <a:p>
            <a:pPr marL="0" indent="0" algn="l" rtl="0" eaLnBrk="1" hangingPunct="1">
              <a:lnSpc>
                <a:spcPct val="80000"/>
              </a:lnSpc>
              <a:buFont typeface="Lucida Grande"/>
              <a:buNone/>
            </a:pPr>
            <a:endParaRPr lang="de" altLang="fr-FR" sz="1700" dirty="0" smtClean="0">
              <a:cs typeface="Arial" pitchFamily="34" charset="0"/>
            </a:endParaRPr>
          </a:p>
          <a:p>
            <a:pPr marL="284400" indent="-284400" algn="l" rtl="0" eaLnBrk="1" hangingPunct="1">
              <a:lnSpc>
                <a:spcPct val="80000"/>
              </a:lnSpc>
            </a:pPr>
            <a:r>
              <a:rPr lang="de" b="0" i="0" u="none" baseline="0" dirty="0">
                <a:cs typeface="Arial" pitchFamily="34" charset="0"/>
              </a:rPr>
              <a:t>Die Art und Weise, wie die Anlagen/Ausrüstung </a:t>
            </a:r>
            <a:r>
              <a:rPr lang="de" b="0" i="0" u="none" baseline="0" dirty="0" smtClean="0">
                <a:cs typeface="Arial" pitchFamily="34" charset="0"/>
              </a:rPr>
              <a:t>geplant/gebaut </a:t>
            </a:r>
            <a:r>
              <a:rPr lang="de" b="0" i="0" u="none" baseline="0" dirty="0">
                <a:cs typeface="Arial" pitchFamily="34" charset="0"/>
              </a:rPr>
              <a:t>ist.</a:t>
            </a:r>
          </a:p>
          <a:p>
            <a:pPr marL="284400" indent="-284400" algn="l" rtl="0" eaLnBrk="1" hangingPunct="1">
              <a:lnSpc>
                <a:spcPct val="80000"/>
              </a:lnSpc>
            </a:pPr>
            <a:r>
              <a:rPr lang="de" b="0" i="0" u="none" baseline="0" dirty="0">
                <a:cs typeface="Arial" pitchFamily="34" charset="0"/>
              </a:rPr>
              <a:t>Ein Managementsystem (Regeln, Verfahren, </a:t>
            </a:r>
            <a:r>
              <a:rPr lang="de" b="0" i="0" u="none" baseline="0" dirty="0" smtClean="0">
                <a:cs typeface="Arial" pitchFamily="34" charset="0"/>
              </a:rPr>
              <a:t>Verantwortlichkeiten…)</a:t>
            </a:r>
            <a:endParaRPr lang="de" b="0" i="0" u="none" baseline="0" dirty="0">
              <a:cs typeface="Arial" pitchFamily="34" charset="0"/>
            </a:endParaRPr>
          </a:p>
          <a:p>
            <a:pPr marL="284400" indent="-284400" algn="l" rtl="0" eaLnBrk="1" hangingPunct="1">
              <a:lnSpc>
                <a:spcPct val="80000"/>
              </a:lnSpc>
            </a:pPr>
            <a:r>
              <a:rPr lang="de" b="0" i="0" u="none" baseline="0" dirty="0">
                <a:cs typeface="Arial" pitchFamily="34" charset="0"/>
              </a:rPr>
              <a:t>Das menschliche Verhalten </a:t>
            </a:r>
          </a:p>
          <a:p>
            <a:pPr marL="0" indent="0" algn="l" rtl="0" eaLnBrk="1" hangingPunct="1">
              <a:lnSpc>
                <a:spcPct val="80000"/>
              </a:lnSpc>
            </a:pPr>
            <a:endParaRPr lang="de" altLang="fr-FR" sz="1800" dirty="0" smtClean="0">
              <a:cs typeface="Arial" pitchFamily="34" charset="0"/>
            </a:endParaRPr>
          </a:p>
          <a:p>
            <a:pPr marL="0" indent="0" algn="l" rtl="0" eaLnBrk="1" hangingPunct="1">
              <a:lnSpc>
                <a:spcPct val="80000"/>
              </a:lnSpc>
            </a:pPr>
            <a:endParaRPr lang="de" altLang="fr-FR" sz="1800" dirty="0" smtClean="0">
              <a:cs typeface="Arial" pitchFamily="34" charset="0"/>
            </a:endParaRPr>
          </a:p>
          <a:p>
            <a:pPr marL="0" indent="0" algn="l" rtl="0" eaLnBrk="1" hangingPunct="1">
              <a:lnSpc>
                <a:spcPct val="80000"/>
              </a:lnSpc>
            </a:pPr>
            <a:endParaRPr lang="de" altLang="fr-FR" sz="1800" dirty="0" smtClean="0">
              <a:cs typeface="Arial" pitchFamily="34" charset="0"/>
            </a:endParaRPr>
          </a:p>
          <a:p>
            <a:pPr marL="0" indent="0" algn="ctr" rtl="0" eaLnBrk="1" hangingPunct="1">
              <a:lnSpc>
                <a:spcPct val="80000"/>
              </a:lnSpc>
              <a:buFont typeface="Lucida Grande"/>
              <a:buNone/>
            </a:pPr>
            <a:r>
              <a:rPr lang="de" sz="1800" b="0" i="0" u="none" baseline="0" dirty="0">
                <a:cs typeface="Arial" pitchFamily="34" charset="0"/>
              </a:rPr>
              <a:t>Zwischen 60 % und 80 % der Unfälle am Arbeitsplatz                 </a:t>
            </a:r>
            <a:endParaRPr lang="de" altLang="fr-FR" sz="1800" dirty="0" smtClean="0">
              <a:cs typeface="Arial" pitchFamily="34" charset="0"/>
            </a:endParaRPr>
          </a:p>
          <a:p>
            <a:pPr marL="0" indent="0" algn="ctr" rtl="0" eaLnBrk="1" hangingPunct="1">
              <a:lnSpc>
                <a:spcPct val="80000"/>
              </a:lnSpc>
              <a:buFont typeface="Lucida Grande"/>
              <a:buNone/>
            </a:pPr>
            <a:endParaRPr lang="de" altLang="fr-FR" sz="1800" dirty="0" smtClean="0">
              <a:cs typeface="Arial" pitchFamily="34" charset="0"/>
            </a:endParaRPr>
          </a:p>
          <a:p>
            <a:pPr marL="0" indent="0" algn="ctr" rtl="0" eaLnBrk="1" hangingPunct="1">
              <a:lnSpc>
                <a:spcPct val="80000"/>
              </a:lnSpc>
              <a:buFont typeface="Lucida Grande"/>
              <a:buNone/>
            </a:pPr>
            <a:endParaRPr lang="de" altLang="fr-FR" sz="1800" dirty="0" smtClean="0">
              <a:cs typeface="Arial" pitchFamily="34" charset="0"/>
            </a:endParaRPr>
          </a:p>
          <a:p>
            <a:pPr marL="0" indent="0" algn="ctr" rtl="0" eaLnBrk="1" hangingPunct="1">
              <a:lnSpc>
                <a:spcPct val="80000"/>
              </a:lnSpc>
              <a:buFont typeface="Lucida Grande"/>
              <a:buNone/>
            </a:pPr>
            <a:endParaRPr lang="de" altLang="fr-FR" sz="1800" dirty="0" smtClean="0">
              <a:cs typeface="Arial" pitchFamily="34" charset="0"/>
            </a:endParaRPr>
          </a:p>
          <a:p>
            <a:pPr marL="0" indent="0" algn="ctr" rtl="0" eaLnBrk="1" hangingPunct="1">
              <a:lnSpc>
                <a:spcPct val="80000"/>
              </a:lnSpc>
              <a:buFont typeface="Lucida Grande"/>
              <a:buNone/>
            </a:pPr>
            <a:r>
              <a:rPr lang="de" sz="1800" b="0" i="0" u="none" baseline="0" dirty="0">
                <a:cs typeface="Arial" pitchFamily="34" charset="0"/>
              </a:rPr>
              <a:t>haben verhaltensspezifische Ursachen</a:t>
            </a:r>
            <a:endParaRPr lang="de" altLang="fr-FR" sz="1800" dirty="0">
              <a:cs typeface="Arial" pitchFamily="34" charset="0"/>
            </a:endParaRPr>
          </a:p>
          <a:p>
            <a:pPr marL="0" indent="0" algn="ctr" rtl="0" eaLnBrk="1" hangingPunct="1">
              <a:lnSpc>
                <a:spcPct val="80000"/>
              </a:lnSpc>
              <a:buFont typeface="Lucida Grande"/>
              <a:buNone/>
            </a:pPr>
            <a:endParaRPr lang="de" altLang="fr-FR" sz="1800" dirty="0" smtClean="0">
              <a:cs typeface="Arial" pitchFamily="34" charset="0"/>
            </a:endParaRPr>
          </a:p>
        </p:txBody>
      </p:sp>
      <p:sp>
        <p:nvSpPr>
          <p:cNvPr id="8" name="Flèche vers la droite 7"/>
          <p:cNvSpPr/>
          <p:nvPr/>
        </p:nvSpPr>
        <p:spPr>
          <a:xfrm rot="5400000">
            <a:off x="4175919" y="4497643"/>
            <a:ext cx="792163" cy="557213"/>
          </a:xfrm>
          <a:prstGeom prst="rightArrow">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rtl="0" eaLnBrk="1" hangingPunct="1"/>
            <a:endParaRPr lang="de" altLang="fr-FR">
              <a:solidFill>
                <a:srgbClr val="FFFFFF"/>
              </a:solidFill>
              <a:cs typeface="Arial" pitchFamily="34" charset="0"/>
            </a:endParaRPr>
          </a:p>
        </p:txBody>
      </p:sp>
      <p:sp>
        <p:nvSpPr>
          <p:cNvPr id="2" name="Titre 1"/>
          <p:cNvSpPr>
            <a:spLocks noGrp="1"/>
          </p:cNvSpPr>
          <p:nvPr>
            <p:ph type="title"/>
          </p:nvPr>
        </p:nvSpPr>
        <p:spPr/>
        <p:txBody>
          <a:bodyPr wrap="square" numCol="1" anchorCtr="0" compatLnSpc="1">
            <a:prstTxWarp prst="textNoShape">
              <a:avLst/>
            </a:prstTxWarp>
          </a:bodyPr>
          <a:lstStyle/>
          <a:p>
            <a:pPr algn="l" rtl="0"/>
            <a:r>
              <a:rPr lang="de" b="1" i="0" u="none" baseline="0">
                <a:cs typeface="Arial" pitchFamily="34" charset="0"/>
              </a:rPr>
              <a:t>Die 3 Pfeiler der Sicherheit</a:t>
            </a:r>
          </a:p>
        </p:txBody>
      </p:sp>
      <p:sp>
        <p:nvSpPr>
          <p:cNvPr id="7" name="Espace réservé du pied de page 1"/>
          <p:cNvSpPr>
            <a:spLocks noGrp="1"/>
          </p:cNvSpPr>
          <p:nvPr>
            <p:ph type="ftr" sz="quarter" idx="4294967295"/>
          </p:nvPr>
        </p:nvSpPr>
        <p:spPr>
          <a:xfrm>
            <a:off x="457200" y="6411913"/>
            <a:ext cx="5562600" cy="365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lgn="l" rtl="0"/>
            <a:r>
              <a:rPr lang="de" sz="900" b="0" i="0" u="none" baseline="0">
                <a:latin typeface="Arial" pitchFamily="34" charset="0"/>
                <a:cs typeface="Arial" pitchFamily="34" charset="0"/>
              </a:rPr>
              <a:t>Integrationskit H3SE – TCG 4.1 – Verhalten (positiv und negativ) – V2</a:t>
            </a:r>
            <a:endParaRPr lang="de" altLang="fr-FR" sz="9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064292" y="757551"/>
            <a:ext cx="2629672" cy="2023377"/>
          </a:xfrm>
          <a:prstGeom prst="rect">
            <a:avLst/>
          </a:prstGeom>
        </p:spPr>
      </p:pic>
      <p:sp>
        <p:nvSpPr>
          <p:cNvPr id="2" name="Titre 1"/>
          <p:cNvSpPr>
            <a:spLocks noGrp="1"/>
          </p:cNvSpPr>
          <p:nvPr>
            <p:ph type="title"/>
          </p:nvPr>
        </p:nvSpPr>
        <p:spPr/>
        <p:txBody>
          <a:bodyPr/>
          <a:lstStyle/>
          <a:p>
            <a:pPr algn="l" rtl="0" eaLnBrk="1" hangingPunct="1">
              <a:defRPr/>
            </a:pPr>
            <a:r>
              <a:rPr lang="de" b="1" i="0" u="none" baseline="0"/>
              <a:t>Definition des Verhaltens</a:t>
            </a:r>
            <a:endParaRPr lang="de" dirty="0"/>
          </a:p>
        </p:txBody>
      </p:sp>
      <p:sp>
        <p:nvSpPr>
          <p:cNvPr id="17410" name="Espace réservé du texte 2"/>
          <p:cNvSpPr>
            <a:spLocks noGrp="1"/>
          </p:cNvSpPr>
          <p:nvPr>
            <p:ph type="body" sz="quarter" idx="12"/>
          </p:nvPr>
        </p:nvSpPr>
        <p:spPr>
          <a:xfrm>
            <a:off x="323850" y="981075"/>
            <a:ext cx="7993063" cy="5040313"/>
          </a:xfrm>
        </p:spPr>
        <p:txBody>
          <a:bodyPr/>
          <a:lstStyle/>
          <a:p>
            <a:pPr algn="l" rtl="0" eaLnBrk="1" hangingPunct="1"/>
            <a:r>
              <a:rPr lang="de" b="0" i="0" u="sng" baseline="0" dirty="0">
                <a:cs typeface="Arial" pitchFamily="34" charset="0"/>
              </a:rPr>
              <a:t>Verhaltenbeispiele:</a:t>
            </a:r>
          </a:p>
          <a:p>
            <a:pPr lvl="1" algn="l" rtl="0" eaLnBrk="1" hangingPunct="1"/>
            <a:r>
              <a:rPr lang="de" b="0" i="0" u="none" baseline="0" dirty="0">
                <a:cs typeface="Arial" pitchFamily="34" charset="0"/>
              </a:rPr>
              <a:t>Mit den Leuten über Sicherheit sprechen</a:t>
            </a:r>
          </a:p>
          <a:p>
            <a:pPr lvl="1" algn="l" rtl="0" eaLnBrk="1" hangingPunct="1"/>
            <a:r>
              <a:rPr lang="de" b="0" i="0" u="none" baseline="0" dirty="0">
                <a:cs typeface="Arial" pitchFamily="34" charset="0"/>
              </a:rPr>
              <a:t>Kein Verfahren anwenden</a:t>
            </a:r>
          </a:p>
          <a:p>
            <a:pPr lvl="1" algn="l" rtl="0" eaLnBrk="1" hangingPunct="1"/>
            <a:r>
              <a:rPr lang="de" b="0" i="0" u="none" baseline="0" dirty="0">
                <a:cs typeface="Arial" pitchFamily="34" charset="0"/>
              </a:rPr>
              <a:t>Regelmäßig die Anlagen untersuchen </a:t>
            </a:r>
          </a:p>
          <a:p>
            <a:pPr lvl="1" algn="l" rtl="0" eaLnBrk="1" hangingPunct="1"/>
            <a:r>
              <a:rPr lang="de" b="0" i="0" u="none" baseline="0" dirty="0">
                <a:cs typeface="Arial" pitchFamily="34" charset="0"/>
              </a:rPr>
              <a:t>…</a:t>
            </a:r>
          </a:p>
          <a:p>
            <a:pPr algn="l" rtl="0" eaLnBrk="1" hangingPunct="1">
              <a:buFont typeface="Courier New" pitchFamily="49" charset="0"/>
              <a:buChar char="o"/>
            </a:pPr>
            <a:endParaRPr lang="de" altLang="fr-FR" sz="1400" dirty="0" smtClean="0">
              <a:cs typeface="Arial" pitchFamily="34" charset="0"/>
            </a:endParaRPr>
          </a:p>
          <a:p>
            <a:pPr algn="l" rtl="0" eaLnBrk="1" hangingPunct="1"/>
            <a:r>
              <a:rPr lang="de" b="0" i="0" u="sng" baseline="0" dirty="0">
                <a:cs typeface="Arial" pitchFamily="34" charset="0"/>
              </a:rPr>
              <a:t>Beispiele anderer „Aktivitäten“, die keine Verhalten sind:</a:t>
            </a:r>
          </a:p>
          <a:p>
            <a:pPr lvl="1" algn="l" rtl="0" eaLnBrk="1" hangingPunct="1"/>
            <a:r>
              <a:rPr lang="de" b="0" i="0" u="none" baseline="0" dirty="0">
                <a:cs typeface="Arial" pitchFamily="34" charset="0"/>
              </a:rPr>
              <a:t>Darüber nachdenken, mit den Leuten über Sicherheit zu sprechen</a:t>
            </a:r>
          </a:p>
          <a:p>
            <a:pPr lvl="1" algn="l" rtl="0" eaLnBrk="1" hangingPunct="1"/>
            <a:r>
              <a:rPr lang="de" b="0" i="0" u="none" baseline="0" dirty="0">
                <a:cs typeface="Arial" pitchFamily="34" charset="0"/>
              </a:rPr>
              <a:t>Sich zu fragen, ob ein Verfahren anwendbar ist</a:t>
            </a:r>
          </a:p>
          <a:p>
            <a:pPr lvl="1" algn="l" rtl="0" eaLnBrk="1" hangingPunct="1"/>
            <a:r>
              <a:rPr lang="de" b="0" i="0" u="none" baseline="0" dirty="0">
                <a:cs typeface="Arial" pitchFamily="34" charset="0"/>
              </a:rPr>
              <a:t>Über das Datum der demnächst fälligen Inspektion nachzudenken</a:t>
            </a:r>
          </a:p>
          <a:p>
            <a:pPr lvl="1" algn="l" rtl="0" eaLnBrk="1" hangingPunct="1"/>
            <a:r>
              <a:rPr lang="de" b="0" i="0" u="none" baseline="0" dirty="0">
                <a:cs typeface="Arial" pitchFamily="34" charset="0"/>
              </a:rPr>
              <a:t>…</a:t>
            </a:r>
            <a:endParaRPr lang="de" altLang="fr-FR" dirty="0" smtClean="0">
              <a:cs typeface="Arial" pitchFamily="34" charset="0"/>
            </a:endParaRPr>
          </a:p>
        </p:txBody>
      </p:sp>
      <p:sp>
        <p:nvSpPr>
          <p:cNvPr id="17411" name="Espace réservé du numéro de diapositive 3"/>
          <p:cNvSpPr>
            <a:spLocks noGrp="1"/>
          </p:cNvSpPr>
          <p:nvPr>
            <p:ph type="sldNum" sz="quarter" idx="4294967295"/>
          </p:nvPr>
        </p:nvSpPr>
        <p:spPr bwMode="auto">
          <a:xfrm>
            <a:off x="6553200" y="6411913"/>
            <a:ext cx="725488" cy="365125"/>
          </a:xfrm>
          <a:prstGeom prst="rect">
            <a:avLst/>
          </a:prstGeom>
          <a:noFill/>
          <a:ln>
            <a:miter lim="800000"/>
            <a:headEnd/>
            <a:tailEnd/>
          </a:ln>
        </p:spPr>
        <p:txBody>
          <a:bodyPr/>
          <a:lstStyle/>
          <a:p>
            <a:pPr algn="r" rtl="0"/>
            <a:fld id="{C3A6812D-A10A-470C-B244-9295182252DD}" type="slidenum">
              <a:rPr/>
              <a:pPr algn="r" rtl="0"/>
              <a:t>6</a:t>
            </a:fld>
            <a:endParaRPr lang="de" altLang="fr-FR"/>
          </a:p>
        </p:txBody>
      </p:sp>
      <p:sp>
        <p:nvSpPr>
          <p:cNvPr id="17413" name="Espace réservé du pied de page 1"/>
          <p:cNvSpPr>
            <a:spLocks noGrp="1"/>
          </p:cNvSpPr>
          <p:nvPr>
            <p:ph type="ftr" sz="quarter" idx="4294967295"/>
          </p:nvPr>
        </p:nvSpPr>
        <p:spPr>
          <a:xfrm>
            <a:off x="457200" y="6411913"/>
            <a:ext cx="5562600" cy="365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lgn="l" rtl="0"/>
            <a:r>
              <a:rPr lang="de" sz="900" b="0" i="0" u="none" baseline="0" dirty="0">
                <a:latin typeface="Arial" pitchFamily="34" charset="0"/>
                <a:cs typeface="Arial" pitchFamily="34" charset="0"/>
              </a:rPr>
              <a:t>Integrationskit H3SE – TCG 4.1 – Verhalten (positiv und negativ) – V1</a:t>
            </a:r>
          </a:p>
        </p:txBody>
      </p:sp>
      <p:sp>
        <p:nvSpPr>
          <p:cNvPr id="8" name="Rectangle 8"/>
          <p:cNvSpPr>
            <a:spLocks noChangeArrowheads="1"/>
          </p:cNvSpPr>
          <p:nvPr/>
        </p:nvSpPr>
        <p:spPr bwMode="auto">
          <a:xfrm>
            <a:off x="1816893" y="5168900"/>
            <a:ext cx="5220000" cy="923925"/>
          </a:xfrm>
          <a:prstGeom prst="rect">
            <a:avLst/>
          </a:prstGeom>
          <a:solidFill>
            <a:schemeClr val="bg1"/>
          </a:solidFill>
          <a:ln w="19050">
            <a:solidFill>
              <a:srgbClr val="BD2B0B"/>
            </a:solidFill>
            <a:miter lim="800000"/>
            <a:headEnd/>
            <a:tailEnd/>
          </a:ln>
        </p:spPr>
        <p:txBody>
          <a:bodyPr wrap="square" lIns="0" tIns="0" rIns="252000" bIns="0" anchor="ctr">
            <a:spAutoFit/>
          </a:bodyPr>
          <a:lstStyle/>
          <a:p>
            <a:pPr algn="ctr" rtl="0" eaLnBrk="1" hangingPunct="1">
              <a:spcBef>
                <a:spcPts val="0"/>
              </a:spcBef>
              <a:spcAft>
                <a:spcPts val="0"/>
              </a:spcAft>
              <a:tabLst>
                <a:tab pos="1438275" algn="l"/>
              </a:tabLst>
            </a:pPr>
            <a:r>
              <a:rPr lang="de" sz="2000" b="1" i="0" u="none" baseline="0" dirty="0">
                <a:solidFill>
                  <a:srgbClr val="00B050"/>
                </a:solidFill>
                <a:latin typeface="Arial" charset="0"/>
                <a:ea typeface="Arial" charset="0"/>
                <a:cs typeface="Arial" charset="0"/>
              </a:rPr>
              <a:t>Verhalten = beobachtbare </a:t>
            </a:r>
            <a:r>
              <a:rPr lang="de" sz="2000" b="1" i="0" u="none" baseline="0" dirty="0" smtClean="0">
                <a:solidFill>
                  <a:srgbClr val="00B050"/>
                </a:solidFill>
                <a:latin typeface="Arial" charset="0"/>
                <a:ea typeface="Arial" charset="0"/>
                <a:cs typeface="Arial" charset="0"/>
              </a:rPr>
              <a:t>Handlung</a:t>
            </a:r>
          </a:p>
          <a:p>
            <a:pPr algn="ctr" rtl="0" eaLnBrk="1" hangingPunct="1">
              <a:spcBef>
                <a:spcPts val="0"/>
              </a:spcBef>
              <a:spcAft>
                <a:spcPts val="0"/>
              </a:spcAft>
              <a:tabLst>
                <a:tab pos="1438275" algn="l"/>
              </a:tabLst>
            </a:pPr>
            <a:r>
              <a:rPr lang="de" sz="2000" b="1" i="0" u="none" baseline="0" dirty="0" smtClean="0">
                <a:solidFill>
                  <a:srgbClr val="A90025"/>
                </a:solidFill>
                <a:sym typeface="Symbol" pitchFamily="18" charset="2"/>
              </a:rPr>
              <a:t>Verhalten </a:t>
            </a:r>
            <a:r>
              <a:rPr lang="de" sz="2000" b="0" i="0" u="none" baseline="0" dirty="0">
                <a:solidFill>
                  <a:srgbClr val="A90025"/>
                </a:solidFill>
                <a:sym typeface="Symbol" pitchFamily="18" charset="2"/>
              </a:rPr>
              <a:t> </a:t>
            </a:r>
            <a:r>
              <a:rPr lang="de" sz="2000" b="1" i="0" u="none" baseline="0" dirty="0">
                <a:solidFill>
                  <a:srgbClr val="A90025"/>
                </a:solidFill>
              </a:rPr>
              <a:t>Absicht</a:t>
            </a:r>
          </a:p>
          <a:p>
            <a:pPr algn="ctr" rtl="0" eaLnBrk="1" hangingPunct="1">
              <a:spcBef>
                <a:spcPts val="0"/>
              </a:spcBef>
              <a:spcAft>
                <a:spcPts val="0"/>
              </a:spcAft>
              <a:tabLst>
                <a:tab pos="1438275" algn="l"/>
              </a:tabLst>
            </a:pPr>
            <a:r>
              <a:rPr lang="de" sz="2000" b="1" i="0" u="none" baseline="0" dirty="0">
                <a:solidFill>
                  <a:srgbClr val="A90025"/>
                </a:solidFill>
                <a:sym typeface="Symbol" pitchFamily="18" charset="2"/>
              </a:rPr>
              <a:t>Verhalten  </a:t>
            </a:r>
            <a:r>
              <a:rPr lang="de" sz="2000" b="1" i="0" u="none" baseline="0" dirty="0">
                <a:solidFill>
                  <a:srgbClr val="A90025"/>
                </a:solidFill>
              </a:rPr>
              <a:t>Meinung</a:t>
            </a:r>
            <a:endParaRPr lang="de" altLang="fr-FR" sz="2000" b="1" dirty="0">
              <a:solidFill>
                <a:srgbClr val="A90025"/>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eaLnBrk="1" hangingPunct="1">
              <a:defRPr/>
            </a:pPr>
            <a:r>
              <a:rPr lang="de" b="1" i="0" u="none" baseline="0"/>
              <a:t>Übung</a:t>
            </a:r>
            <a:endParaRPr lang="de" dirty="0"/>
          </a:p>
        </p:txBody>
      </p:sp>
      <p:sp>
        <p:nvSpPr>
          <p:cNvPr id="18434" name="Espace réservé du texte 2"/>
          <p:cNvSpPr>
            <a:spLocks noGrp="1"/>
          </p:cNvSpPr>
          <p:nvPr>
            <p:ph type="body" sz="quarter" idx="12"/>
          </p:nvPr>
        </p:nvSpPr>
        <p:spPr>
          <a:xfrm>
            <a:off x="323528" y="1125538"/>
            <a:ext cx="8820000" cy="5040312"/>
          </a:xfrm>
        </p:spPr>
        <p:txBody>
          <a:bodyPr/>
          <a:lstStyle/>
          <a:p>
            <a:pPr marL="0" indent="0" algn="l" rtl="0" eaLnBrk="1" hangingPunct="1">
              <a:spcAft>
                <a:spcPts val="1200"/>
              </a:spcAft>
              <a:buFont typeface="Lucida Grande"/>
              <a:buNone/>
            </a:pPr>
            <a:r>
              <a:rPr lang="de" sz="2400" b="1" i="0" u="none" baseline="0" dirty="0">
                <a:solidFill>
                  <a:srgbClr val="404040"/>
                </a:solidFill>
                <a:cs typeface="Arial" pitchFamily="34" charset="0"/>
              </a:rPr>
              <a:t>Verhalten oder nicht?</a:t>
            </a:r>
          </a:p>
          <a:p>
            <a:pPr marL="284400" indent="-284400" algn="l" rtl="0" eaLnBrk="1" hangingPunct="1">
              <a:spcBef>
                <a:spcPts val="1200"/>
              </a:spcBef>
              <a:buFont typeface="Wingdings" pitchFamily="2" charset="2"/>
              <a:buChar char="q"/>
            </a:pPr>
            <a:r>
              <a:rPr lang="de" b="0" i="0" u="none" baseline="0" dirty="0">
                <a:cs typeface="Arial" pitchFamily="34" charset="0"/>
              </a:rPr>
              <a:t>In der Höhe ohne Sicherung arbeiten</a:t>
            </a:r>
          </a:p>
          <a:p>
            <a:pPr marL="284400" indent="-284400" algn="l" rtl="0" eaLnBrk="1" hangingPunct="1">
              <a:spcBef>
                <a:spcPts val="1200"/>
              </a:spcBef>
              <a:buFont typeface="Wingdings" pitchFamily="2" charset="2"/>
              <a:buChar char="q"/>
            </a:pPr>
            <a:r>
              <a:rPr lang="de" b="0" i="0" u="none" baseline="0" dirty="0">
                <a:cs typeface="Arial" pitchFamily="34" charset="0"/>
              </a:rPr>
              <a:t>Gestresst sein</a:t>
            </a:r>
          </a:p>
          <a:p>
            <a:pPr marL="284400" indent="-284400" algn="l" rtl="0" eaLnBrk="1" hangingPunct="1">
              <a:spcBef>
                <a:spcPts val="1200"/>
              </a:spcBef>
              <a:buFont typeface="Wingdings" pitchFamily="2" charset="2"/>
              <a:buChar char="q"/>
            </a:pPr>
            <a:r>
              <a:rPr lang="de" b="0" i="0" u="none" baseline="0" dirty="0">
                <a:cs typeface="Arial" pitchFamily="34" charset="0"/>
              </a:rPr>
              <a:t>Einen Sicherheitsrundgang verwirklichen</a:t>
            </a:r>
          </a:p>
          <a:p>
            <a:pPr marL="284400" indent="-284400" algn="l" rtl="0" eaLnBrk="1" hangingPunct="1">
              <a:spcBef>
                <a:spcPts val="1200"/>
              </a:spcBef>
              <a:buFont typeface="Wingdings" pitchFamily="2" charset="2"/>
              <a:buChar char="q"/>
            </a:pPr>
            <a:r>
              <a:rPr lang="de" b="0" i="0" u="none" baseline="0" dirty="0">
                <a:cs typeface="Arial" pitchFamily="34" charset="0"/>
              </a:rPr>
              <a:t>Einem Kollegen vorschlagen, einen Sicherheitsrundgang zu verwirklichen</a:t>
            </a:r>
          </a:p>
          <a:p>
            <a:pPr marL="284400" indent="-284400" algn="l" rtl="0" eaLnBrk="1" hangingPunct="1">
              <a:spcBef>
                <a:spcPts val="1200"/>
              </a:spcBef>
              <a:buFont typeface="Wingdings" pitchFamily="2" charset="2"/>
              <a:buChar char="q"/>
            </a:pPr>
            <a:r>
              <a:rPr lang="de" b="0" i="0" u="none" baseline="0" dirty="0">
                <a:cs typeface="Arial" pitchFamily="34" charset="0"/>
              </a:rPr>
              <a:t>Sich selbst überzeugen, dass die Sicherheit Ihre Priorität ist</a:t>
            </a:r>
          </a:p>
          <a:p>
            <a:pPr marL="284400" indent="-284400" algn="l" rtl="0" eaLnBrk="1" hangingPunct="1">
              <a:spcBef>
                <a:spcPts val="1200"/>
              </a:spcBef>
              <a:buFont typeface="Wingdings" pitchFamily="2" charset="2"/>
              <a:buChar char="q"/>
            </a:pPr>
            <a:r>
              <a:rPr lang="de" b="0" i="0" u="none" baseline="0" dirty="0">
                <a:cs typeface="Arial" pitchFamily="34" charset="0"/>
              </a:rPr>
              <a:t>Auf der Autobahn auf der falschen Straßenseite fahren</a:t>
            </a:r>
          </a:p>
          <a:p>
            <a:pPr marL="0" indent="0" algn="l" rtl="0" eaLnBrk="1" hangingPunct="1">
              <a:spcBef>
                <a:spcPts val="600"/>
              </a:spcBef>
            </a:pPr>
            <a:endParaRPr lang="de" altLang="fr-FR" dirty="0" smtClean="0">
              <a:cs typeface="Arial" pitchFamily="34" charset="0"/>
            </a:endParaRPr>
          </a:p>
        </p:txBody>
      </p:sp>
      <p:sp>
        <p:nvSpPr>
          <p:cNvPr id="18435" name="Espace réservé du numéro de diapositive 3"/>
          <p:cNvSpPr>
            <a:spLocks noGrp="1"/>
          </p:cNvSpPr>
          <p:nvPr>
            <p:ph type="sldNum" sz="quarter" idx="4294967295"/>
          </p:nvPr>
        </p:nvSpPr>
        <p:spPr bwMode="auto">
          <a:xfrm>
            <a:off x="6553200" y="6411913"/>
            <a:ext cx="725488" cy="365125"/>
          </a:xfrm>
          <a:prstGeom prst="rect">
            <a:avLst/>
          </a:prstGeom>
          <a:noFill/>
          <a:ln>
            <a:miter lim="800000"/>
            <a:headEnd/>
            <a:tailEnd/>
          </a:ln>
        </p:spPr>
        <p:txBody>
          <a:bodyPr/>
          <a:lstStyle/>
          <a:p>
            <a:pPr algn="r" rtl="0"/>
            <a:fld id="{A077FCEB-2FAB-41EF-B401-039C56F3F4B2}" type="slidenum">
              <a:rPr/>
              <a:pPr algn="r" rtl="0"/>
              <a:t>7</a:t>
            </a:fld>
            <a:endParaRPr lang="de" altLang="fr-FR"/>
          </a:p>
        </p:txBody>
      </p:sp>
      <p:sp>
        <p:nvSpPr>
          <p:cNvPr id="6" name="Rectangle 5"/>
          <p:cNvSpPr/>
          <p:nvPr/>
        </p:nvSpPr>
        <p:spPr>
          <a:xfrm rot="20366507">
            <a:off x="5386182" y="1246445"/>
            <a:ext cx="3438505" cy="156966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rtl="0" eaLnBrk="1" hangingPunct="1">
              <a:defRPr/>
            </a:pPr>
            <a:r>
              <a:rPr lang="de" sz="4800" b="1" i="0" u="none" baseline="0">
                <a:ln w="11430"/>
                <a:gradFill>
                  <a:gsLst>
                    <a:gs pos="0">
                      <a:srgbClr val="FFF200"/>
                    </a:gs>
                    <a:gs pos="45000">
                      <a:srgbClr val="FF7A00"/>
                    </a:gs>
                    <a:gs pos="70000">
                      <a:srgbClr val="FF0300"/>
                    </a:gs>
                    <a:gs pos="100000">
                      <a:srgbClr val="4D0808"/>
                    </a:gs>
                  </a:gsLst>
                  <a:lin ang="5400000" scaled="0"/>
                </a:gradFill>
                <a:effectLst>
                  <a:outerShdw blurRad="50800" dist="39000" dir="5460000" algn="tl">
                    <a:srgbClr val="000000">
                      <a:alpha val="38000"/>
                    </a:srgbClr>
                  </a:outerShdw>
                </a:effectLst>
                <a:latin typeface="Calibri" pitchFamily="34" charset="0"/>
                <a:ea typeface="Arial" charset="0"/>
                <a:cs typeface="Arial" charset="0"/>
              </a:rPr>
              <a:t>Handlung?</a:t>
            </a:r>
          </a:p>
          <a:p>
            <a:pPr algn="l" rtl="0" eaLnBrk="1" hangingPunct="1">
              <a:defRPr/>
            </a:pPr>
            <a:r>
              <a:rPr lang="de" sz="4800" b="1" i="0" u="none" baseline="0">
                <a:ln w="11430"/>
                <a:gradFill>
                  <a:gsLst>
                    <a:gs pos="0">
                      <a:srgbClr val="FFF200"/>
                    </a:gs>
                    <a:gs pos="45000">
                      <a:srgbClr val="FF7A00"/>
                    </a:gs>
                    <a:gs pos="70000">
                      <a:srgbClr val="FF0300"/>
                    </a:gs>
                    <a:gs pos="100000">
                      <a:srgbClr val="4D0808"/>
                    </a:gs>
                  </a:gsLst>
                  <a:lin ang="5400000" scaled="0"/>
                </a:gradFill>
                <a:effectLst>
                  <a:outerShdw blurRad="50800" dist="39000" dir="5460000" algn="tl">
                    <a:srgbClr val="000000">
                      <a:alpha val="38000"/>
                    </a:srgbClr>
                  </a:outerShdw>
                </a:effectLst>
                <a:latin typeface="Calibri" pitchFamily="34" charset="0"/>
                <a:ea typeface="Arial" charset="0"/>
                <a:cs typeface="Arial" charset="0"/>
              </a:rPr>
              <a:t>Beobachtbar</a:t>
            </a:r>
            <a:r>
              <a:rPr lang="de" sz="3600" b="0" i="0" u="none" baseline="0">
                <a:ln w="11430"/>
                <a:gradFill>
                  <a:gsLst>
                    <a:gs pos="0">
                      <a:srgbClr val="FFF200"/>
                    </a:gs>
                    <a:gs pos="45000">
                      <a:srgbClr val="FF7A00"/>
                    </a:gs>
                    <a:gs pos="70000">
                      <a:srgbClr val="FF0300"/>
                    </a:gs>
                    <a:gs pos="100000">
                      <a:srgbClr val="4D0808"/>
                    </a:gs>
                  </a:gsLst>
                  <a:lin ang="5400000" scaled="0"/>
                </a:gradFill>
                <a:effectLst>
                  <a:outerShdw blurRad="50800" dist="39000" dir="5460000" algn="tl">
                    <a:srgbClr val="000000">
                      <a:alpha val="38000"/>
                    </a:srgbClr>
                  </a:outerShdw>
                </a:effectLst>
                <a:latin typeface="Calibri" pitchFamily="34" charset="0"/>
                <a:ea typeface="Arial" charset="0"/>
                <a:cs typeface="Arial" charset="0"/>
              </a:rPr>
              <a:t>?</a:t>
            </a:r>
          </a:p>
        </p:txBody>
      </p:sp>
      <p:sp>
        <p:nvSpPr>
          <p:cNvPr id="7" name="Freeform 173"/>
          <p:cNvSpPr>
            <a:spLocks/>
          </p:cNvSpPr>
          <p:nvPr>
            <p:custDataLst>
              <p:tags r:id="rId1"/>
            </p:custDataLst>
          </p:nvPr>
        </p:nvSpPr>
        <p:spPr bwMode="gray">
          <a:xfrm>
            <a:off x="539552" y="2301379"/>
            <a:ext cx="282575" cy="263525"/>
          </a:xfrm>
          <a:custGeom>
            <a:avLst/>
            <a:gdLst>
              <a:gd name="T0" fmla="*/ 2147483647 w 141"/>
              <a:gd name="T1" fmla="*/ 2147483647 h 131"/>
              <a:gd name="T2" fmla="*/ 2147483647 w 141"/>
              <a:gd name="T3" fmla="*/ 2147483647 h 131"/>
              <a:gd name="T4" fmla="*/ 2147483647 w 141"/>
              <a:gd name="T5" fmla="*/ 2147483647 h 131"/>
              <a:gd name="T6" fmla="*/ 0 w 141"/>
              <a:gd name="T7" fmla="*/ 2147483647 h 131"/>
              <a:gd name="T8" fmla="*/ 2147483647 w 141"/>
              <a:gd name="T9" fmla="*/ 2147483647 h 131"/>
              <a:gd name="T10" fmla="*/ 2147483647 w 141"/>
              <a:gd name="T11" fmla="*/ 2147483647 h 131"/>
              <a:gd name="T12" fmla="*/ 2147483647 w 141"/>
              <a:gd name="T13" fmla="*/ 2147483647 h 131"/>
              <a:gd name="T14" fmla="*/ 2147483647 w 141"/>
              <a:gd name="T15" fmla="*/ 2147483647 h 131"/>
              <a:gd name="T16" fmla="*/ 2147483647 w 141"/>
              <a:gd name="T17" fmla="*/ 2147483647 h 131"/>
              <a:gd name="T18" fmla="*/ 2147483647 w 141"/>
              <a:gd name="T19" fmla="*/ 0 h 131"/>
              <a:gd name="T20" fmla="*/ 2147483647 w 141"/>
              <a:gd name="T21" fmla="*/ 2147483647 h 131"/>
              <a:gd name="T22" fmla="*/ 2147483647 w 141"/>
              <a:gd name="T23" fmla="*/ 2147483647 h 131"/>
              <a:gd name="T24" fmla="*/ 2147483647 w 141"/>
              <a:gd name="T25" fmla="*/ 2147483647 h 131"/>
              <a:gd name="T26" fmla="*/ 2147483647 w 141"/>
              <a:gd name="T27" fmla="*/ 2147483647 h 131"/>
              <a:gd name="T28" fmla="*/ 2147483647 w 141"/>
              <a:gd name="T29" fmla="*/ 2147483647 h 131"/>
              <a:gd name="T30" fmla="*/ 2147483647 w 141"/>
              <a:gd name="T31" fmla="*/ 2147483647 h 131"/>
              <a:gd name="T32" fmla="*/ 2147483647 w 141"/>
              <a:gd name="T33" fmla="*/ 2147483647 h 131"/>
              <a:gd name="T34" fmla="*/ 2147483647 w 141"/>
              <a:gd name="T35" fmla="*/ 2147483647 h 131"/>
              <a:gd name="T36" fmla="*/ 2147483647 w 141"/>
              <a:gd name="T37" fmla="*/ 2147483647 h 131"/>
              <a:gd name="T38" fmla="*/ 2147483647 w 141"/>
              <a:gd name="T39" fmla="*/ 2147483647 h 131"/>
              <a:gd name="T40" fmla="*/ 2147483647 w 141"/>
              <a:gd name="T41" fmla="*/ 2147483647 h 131"/>
              <a:gd name="T42" fmla="*/ 2147483647 w 141"/>
              <a:gd name="T43" fmla="*/ 2147483647 h 131"/>
              <a:gd name="T44" fmla="*/ 2147483647 w 141"/>
              <a:gd name="T45" fmla="*/ 2147483647 h 131"/>
              <a:gd name="T46" fmla="*/ 2147483647 w 141"/>
              <a:gd name="T47" fmla="*/ 2147483647 h 1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41" h="131">
                <a:moveTo>
                  <a:pt x="69" y="95"/>
                </a:moveTo>
                <a:cubicBezTo>
                  <a:pt x="67" y="98"/>
                  <a:pt x="67" y="98"/>
                  <a:pt x="67" y="98"/>
                </a:cubicBezTo>
                <a:cubicBezTo>
                  <a:pt x="53" y="120"/>
                  <a:pt x="41" y="131"/>
                  <a:pt x="31" y="131"/>
                </a:cubicBezTo>
                <a:cubicBezTo>
                  <a:pt x="21" y="131"/>
                  <a:pt x="10" y="122"/>
                  <a:pt x="0" y="105"/>
                </a:cubicBezTo>
                <a:cubicBezTo>
                  <a:pt x="1" y="105"/>
                  <a:pt x="2" y="105"/>
                  <a:pt x="3" y="105"/>
                </a:cubicBezTo>
                <a:cubicBezTo>
                  <a:pt x="15" y="105"/>
                  <a:pt x="29" y="96"/>
                  <a:pt x="44" y="77"/>
                </a:cubicBezTo>
                <a:cubicBezTo>
                  <a:pt x="47" y="72"/>
                  <a:pt x="47" y="72"/>
                  <a:pt x="47" y="72"/>
                </a:cubicBezTo>
                <a:cubicBezTo>
                  <a:pt x="43" y="67"/>
                  <a:pt x="43" y="67"/>
                  <a:pt x="43" y="67"/>
                </a:cubicBezTo>
                <a:cubicBezTo>
                  <a:pt x="29" y="52"/>
                  <a:pt x="22" y="40"/>
                  <a:pt x="22" y="29"/>
                </a:cubicBezTo>
                <a:cubicBezTo>
                  <a:pt x="22" y="21"/>
                  <a:pt x="30" y="11"/>
                  <a:pt x="44" y="0"/>
                </a:cubicBezTo>
                <a:cubicBezTo>
                  <a:pt x="47" y="14"/>
                  <a:pt x="53" y="29"/>
                  <a:pt x="64" y="42"/>
                </a:cubicBezTo>
                <a:cubicBezTo>
                  <a:pt x="68" y="48"/>
                  <a:pt x="68" y="48"/>
                  <a:pt x="68" y="48"/>
                </a:cubicBezTo>
                <a:cubicBezTo>
                  <a:pt x="71" y="43"/>
                  <a:pt x="71" y="43"/>
                  <a:pt x="71" y="43"/>
                </a:cubicBezTo>
                <a:cubicBezTo>
                  <a:pt x="87" y="23"/>
                  <a:pt x="101" y="13"/>
                  <a:pt x="114" y="13"/>
                </a:cubicBezTo>
                <a:cubicBezTo>
                  <a:pt x="124" y="13"/>
                  <a:pt x="131" y="21"/>
                  <a:pt x="136" y="36"/>
                </a:cubicBezTo>
                <a:cubicBezTo>
                  <a:pt x="135" y="36"/>
                  <a:pt x="134" y="36"/>
                  <a:pt x="133" y="36"/>
                </a:cubicBezTo>
                <a:cubicBezTo>
                  <a:pt x="129" y="36"/>
                  <a:pt x="122" y="39"/>
                  <a:pt x="114" y="45"/>
                </a:cubicBezTo>
                <a:cubicBezTo>
                  <a:pt x="106" y="51"/>
                  <a:pt x="99" y="58"/>
                  <a:pt x="94" y="65"/>
                </a:cubicBezTo>
                <a:cubicBezTo>
                  <a:pt x="89" y="71"/>
                  <a:pt x="89" y="71"/>
                  <a:pt x="89" y="71"/>
                </a:cubicBezTo>
                <a:cubicBezTo>
                  <a:pt x="93" y="75"/>
                  <a:pt x="93" y="75"/>
                  <a:pt x="93" y="75"/>
                </a:cubicBezTo>
                <a:cubicBezTo>
                  <a:pt x="108" y="90"/>
                  <a:pt x="124" y="97"/>
                  <a:pt x="141" y="97"/>
                </a:cubicBezTo>
                <a:cubicBezTo>
                  <a:pt x="132" y="114"/>
                  <a:pt x="123" y="123"/>
                  <a:pt x="113" y="123"/>
                </a:cubicBezTo>
                <a:cubicBezTo>
                  <a:pt x="104" y="123"/>
                  <a:pt x="92" y="116"/>
                  <a:pt x="76" y="101"/>
                </a:cubicBezTo>
                <a:lnTo>
                  <a:pt x="69" y="95"/>
                </a:lnTo>
                <a:close/>
              </a:path>
            </a:pathLst>
          </a:custGeom>
          <a:solidFill>
            <a:srgbClr val="FF0000"/>
          </a:solidFill>
          <a:ln>
            <a:noFill/>
          </a:ln>
          <a:extLst/>
        </p:spPr>
        <p:txBody>
          <a:bodyPr/>
          <a:lstStyle/>
          <a:p>
            <a:endParaRPr lang="de"/>
          </a:p>
        </p:txBody>
      </p:sp>
      <p:sp>
        <p:nvSpPr>
          <p:cNvPr id="8" name="Freeform 173"/>
          <p:cNvSpPr>
            <a:spLocks/>
          </p:cNvSpPr>
          <p:nvPr>
            <p:custDataLst>
              <p:tags r:id="rId2"/>
            </p:custDataLst>
          </p:nvPr>
        </p:nvSpPr>
        <p:spPr bwMode="gray">
          <a:xfrm>
            <a:off x="539552" y="3813547"/>
            <a:ext cx="282575" cy="263525"/>
          </a:xfrm>
          <a:custGeom>
            <a:avLst/>
            <a:gdLst>
              <a:gd name="T0" fmla="*/ 2147483647 w 141"/>
              <a:gd name="T1" fmla="*/ 2147483647 h 131"/>
              <a:gd name="T2" fmla="*/ 2147483647 w 141"/>
              <a:gd name="T3" fmla="*/ 2147483647 h 131"/>
              <a:gd name="T4" fmla="*/ 2147483647 w 141"/>
              <a:gd name="T5" fmla="*/ 2147483647 h 131"/>
              <a:gd name="T6" fmla="*/ 0 w 141"/>
              <a:gd name="T7" fmla="*/ 2147483647 h 131"/>
              <a:gd name="T8" fmla="*/ 2147483647 w 141"/>
              <a:gd name="T9" fmla="*/ 2147483647 h 131"/>
              <a:gd name="T10" fmla="*/ 2147483647 w 141"/>
              <a:gd name="T11" fmla="*/ 2147483647 h 131"/>
              <a:gd name="T12" fmla="*/ 2147483647 w 141"/>
              <a:gd name="T13" fmla="*/ 2147483647 h 131"/>
              <a:gd name="T14" fmla="*/ 2147483647 w 141"/>
              <a:gd name="T15" fmla="*/ 2147483647 h 131"/>
              <a:gd name="T16" fmla="*/ 2147483647 w 141"/>
              <a:gd name="T17" fmla="*/ 2147483647 h 131"/>
              <a:gd name="T18" fmla="*/ 2147483647 w 141"/>
              <a:gd name="T19" fmla="*/ 0 h 131"/>
              <a:gd name="T20" fmla="*/ 2147483647 w 141"/>
              <a:gd name="T21" fmla="*/ 2147483647 h 131"/>
              <a:gd name="T22" fmla="*/ 2147483647 w 141"/>
              <a:gd name="T23" fmla="*/ 2147483647 h 131"/>
              <a:gd name="T24" fmla="*/ 2147483647 w 141"/>
              <a:gd name="T25" fmla="*/ 2147483647 h 131"/>
              <a:gd name="T26" fmla="*/ 2147483647 w 141"/>
              <a:gd name="T27" fmla="*/ 2147483647 h 131"/>
              <a:gd name="T28" fmla="*/ 2147483647 w 141"/>
              <a:gd name="T29" fmla="*/ 2147483647 h 131"/>
              <a:gd name="T30" fmla="*/ 2147483647 w 141"/>
              <a:gd name="T31" fmla="*/ 2147483647 h 131"/>
              <a:gd name="T32" fmla="*/ 2147483647 w 141"/>
              <a:gd name="T33" fmla="*/ 2147483647 h 131"/>
              <a:gd name="T34" fmla="*/ 2147483647 w 141"/>
              <a:gd name="T35" fmla="*/ 2147483647 h 131"/>
              <a:gd name="T36" fmla="*/ 2147483647 w 141"/>
              <a:gd name="T37" fmla="*/ 2147483647 h 131"/>
              <a:gd name="T38" fmla="*/ 2147483647 w 141"/>
              <a:gd name="T39" fmla="*/ 2147483647 h 131"/>
              <a:gd name="T40" fmla="*/ 2147483647 w 141"/>
              <a:gd name="T41" fmla="*/ 2147483647 h 131"/>
              <a:gd name="T42" fmla="*/ 2147483647 w 141"/>
              <a:gd name="T43" fmla="*/ 2147483647 h 131"/>
              <a:gd name="T44" fmla="*/ 2147483647 w 141"/>
              <a:gd name="T45" fmla="*/ 2147483647 h 131"/>
              <a:gd name="T46" fmla="*/ 2147483647 w 141"/>
              <a:gd name="T47" fmla="*/ 2147483647 h 1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41" h="131">
                <a:moveTo>
                  <a:pt x="69" y="95"/>
                </a:moveTo>
                <a:cubicBezTo>
                  <a:pt x="67" y="98"/>
                  <a:pt x="67" y="98"/>
                  <a:pt x="67" y="98"/>
                </a:cubicBezTo>
                <a:cubicBezTo>
                  <a:pt x="53" y="120"/>
                  <a:pt x="41" y="131"/>
                  <a:pt x="31" y="131"/>
                </a:cubicBezTo>
                <a:cubicBezTo>
                  <a:pt x="21" y="131"/>
                  <a:pt x="10" y="122"/>
                  <a:pt x="0" y="105"/>
                </a:cubicBezTo>
                <a:cubicBezTo>
                  <a:pt x="1" y="105"/>
                  <a:pt x="2" y="105"/>
                  <a:pt x="3" y="105"/>
                </a:cubicBezTo>
                <a:cubicBezTo>
                  <a:pt x="15" y="105"/>
                  <a:pt x="29" y="96"/>
                  <a:pt x="44" y="77"/>
                </a:cubicBezTo>
                <a:cubicBezTo>
                  <a:pt x="47" y="72"/>
                  <a:pt x="47" y="72"/>
                  <a:pt x="47" y="72"/>
                </a:cubicBezTo>
                <a:cubicBezTo>
                  <a:pt x="43" y="67"/>
                  <a:pt x="43" y="67"/>
                  <a:pt x="43" y="67"/>
                </a:cubicBezTo>
                <a:cubicBezTo>
                  <a:pt x="29" y="52"/>
                  <a:pt x="22" y="40"/>
                  <a:pt x="22" y="29"/>
                </a:cubicBezTo>
                <a:cubicBezTo>
                  <a:pt x="22" y="21"/>
                  <a:pt x="30" y="11"/>
                  <a:pt x="44" y="0"/>
                </a:cubicBezTo>
                <a:cubicBezTo>
                  <a:pt x="47" y="14"/>
                  <a:pt x="53" y="29"/>
                  <a:pt x="64" y="42"/>
                </a:cubicBezTo>
                <a:cubicBezTo>
                  <a:pt x="68" y="48"/>
                  <a:pt x="68" y="48"/>
                  <a:pt x="68" y="48"/>
                </a:cubicBezTo>
                <a:cubicBezTo>
                  <a:pt x="71" y="43"/>
                  <a:pt x="71" y="43"/>
                  <a:pt x="71" y="43"/>
                </a:cubicBezTo>
                <a:cubicBezTo>
                  <a:pt x="87" y="23"/>
                  <a:pt x="101" y="13"/>
                  <a:pt x="114" y="13"/>
                </a:cubicBezTo>
                <a:cubicBezTo>
                  <a:pt x="124" y="13"/>
                  <a:pt x="131" y="21"/>
                  <a:pt x="136" y="36"/>
                </a:cubicBezTo>
                <a:cubicBezTo>
                  <a:pt x="135" y="36"/>
                  <a:pt x="134" y="36"/>
                  <a:pt x="133" y="36"/>
                </a:cubicBezTo>
                <a:cubicBezTo>
                  <a:pt x="129" y="36"/>
                  <a:pt x="122" y="39"/>
                  <a:pt x="114" y="45"/>
                </a:cubicBezTo>
                <a:cubicBezTo>
                  <a:pt x="106" y="51"/>
                  <a:pt x="99" y="58"/>
                  <a:pt x="94" y="65"/>
                </a:cubicBezTo>
                <a:cubicBezTo>
                  <a:pt x="89" y="71"/>
                  <a:pt x="89" y="71"/>
                  <a:pt x="89" y="71"/>
                </a:cubicBezTo>
                <a:cubicBezTo>
                  <a:pt x="93" y="75"/>
                  <a:pt x="93" y="75"/>
                  <a:pt x="93" y="75"/>
                </a:cubicBezTo>
                <a:cubicBezTo>
                  <a:pt x="108" y="90"/>
                  <a:pt x="124" y="97"/>
                  <a:pt x="141" y="97"/>
                </a:cubicBezTo>
                <a:cubicBezTo>
                  <a:pt x="132" y="114"/>
                  <a:pt x="123" y="123"/>
                  <a:pt x="113" y="123"/>
                </a:cubicBezTo>
                <a:cubicBezTo>
                  <a:pt x="104" y="123"/>
                  <a:pt x="92" y="116"/>
                  <a:pt x="76" y="101"/>
                </a:cubicBezTo>
                <a:lnTo>
                  <a:pt x="69" y="95"/>
                </a:lnTo>
                <a:close/>
              </a:path>
            </a:pathLst>
          </a:custGeom>
          <a:solidFill>
            <a:srgbClr val="FF0000"/>
          </a:solidFill>
          <a:ln>
            <a:noFill/>
          </a:ln>
          <a:extLst/>
        </p:spPr>
        <p:txBody>
          <a:bodyPr/>
          <a:lstStyle/>
          <a:p>
            <a:endParaRPr lang="de"/>
          </a:p>
        </p:txBody>
      </p:sp>
      <p:sp>
        <p:nvSpPr>
          <p:cNvPr id="9" name="Freeform 172"/>
          <p:cNvSpPr>
            <a:spLocks/>
          </p:cNvSpPr>
          <p:nvPr>
            <p:custDataLst>
              <p:tags r:id="rId3"/>
            </p:custDataLst>
          </p:nvPr>
        </p:nvSpPr>
        <p:spPr bwMode="gray">
          <a:xfrm>
            <a:off x="539552" y="1748267"/>
            <a:ext cx="377825" cy="360362"/>
          </a:xfrm>
          <a:custGeom>
            <a:avLst/>
            <a:gdLst>
              <a:gd name="T0" fmla="*/ 2147483647 w 194"/>
              <a:gd name="T1" fmla="*/ 0 h 185"/>
              <a:gd name="T2" fmla="*/ 2147483647 w 194"/>
              <a:gd name="T3" fmla="*/ 2147483647 h 185"/>
              <a:gd name="T4" fmla="*/ 2147483647 w 194"/>
              <a:gd name="T5" fmla="*/ 2147483647 h 185"/>
              <a:gd name="T6" fmla="*/ 2147483647 w 194"/>
              <a:gd name="T7" fmla="*/ 2147483647 h 185"/>
              <a:gd name="T8" fmla="*/ 2147483647 w 194"/>
              <a:gd name="T9" fmla="*/ 2147483647 h 185"/>
              <a:gd name="T10" fmla="*/ 2147483647 w 194"/>
              <a:gd name="T11" fmla="*/ 2147483647 h 185"/>
              <a:gd name="T12" fmla="*/ 2147483647 w 194"/>
              <a:gd name="T13" fmla="*/ 2147483647 h 185"/>
              <a:gd name="T14" fmla="*/ 2147483647 w 194"/>
              <a:gd name="T15" fmla="*/ 2147483647 h 185"/>
              <a:gd name="T16" fmla="*/ 2147483647 w 194"/>
              <a:gd name="T17" fmla="*/ 2147483647 h 185"/>
              <a:gd name="T18" fmla="*/ 0 w 194"/>
              <a:gd name="T19" fmla="*/ 2147483647 h 185"/>
              <a:gd name="T20" fmla="*/ 2147483647 w 194"/>
              <a:gd name="T21" fmla="*/ 2147483647 h 185"/>
              <a:gd name="T22" fmla="*/ 2147483647 w 194"/>
              <a:gd name="T23" fmla="*/ 2147483647 h 185"/>
              <a:gd name="T24" fmla="*/ 2147483647 w 194"/>
              <a:gd name="T25" fmla="*/ 2147483647 h 185"/>
              <a:gd name="T26" fmla="*/ 2147483647 w 194"/>
              <a:gd name="T27" fmla="*/ 2147483647 h 185"/>
              <a:gd name="T28" fmla="*/ 2147483647 w 194"/>
              <a:gd name="T29" fmla="*/ 0 h 1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94" h="185">
                <a:moveTo>
                  <a:pt x="189" y="0"/>
                </a:moveTo>
                <a:cubicBezTo>
                  <a:pt x="194" y="7"/>
                  <a:pt x="194" y="7"/>
                  <a:pt x="194" y="7"/>
                </a:cubicBezTo>
                <a:cubicBezTo>
                  <a:pt x="174" y="22"/>
                  <a:pt x="152" y="46"/>
                  <a:pt x="127" y="77"/>
                </a:cubicBezTo>
                <a:cubicBezTo>
                  <a:pt x="103" y="108"/>
                  <a:pt x="84" y="138"/>
                  <a:pt x="71" y="165"/>
                </a:cubicBezTo>
                <a:cubicBezTo>
                  <a:pt x="61" y="172"/>
                  <a:pt x="61" y="172"/>
                  <a:pt x="61" y="172"/>
                </a:cubicBezTo>
                <a:cubicBezTo>
                  <a:pt x="52" y="178"/>
                  <a:pt x="46" y="182"/>
                  <a:pt x="43" y="185"/>
                </a:cubicBezTo>
                <a:cubicBezTo>
                  <a:pt x="42" y="181"/>
                  <a:pt x="39" y="174"/>
                  <a:pt x="35" y="164"/>
                </a:cubicBezTo>
                <a:cubicBezTo>
                  <a:pt x="31" y="154"/>
                  <a:pt x="31" y="154"/>
                  <a:pt x="31" y="154"/>
                </a:cubicBezTo>
                <a:cubicBezTo>
                  <a:pt x="26" y="141"/>
                  <a:pt x="21" y="132"/>
                  <a:pt x="16" y="125"/>
                </a:cubicBezTo>
                <a:cubicBezTo>
                  <a:pt x="11" y="119"/>
                  <a:pt x="6" y="115"/>
                  <a:pt x="0" y="113"/>
                </a:cubicBezTo>
                <a:cubicBezTo>
                  <a:pt x="10" y="102"/>
                  <a:pt x="19" y="97"/>
                  <a:pt x="27" y="97"/>
                </a:cubicBezTo>
                <a:cubicBezTo>
                  <a:pt x="35" y="97"/>
                  <a:pt x="43" y="107"/>
                  <a:pt x="51" y="126"/>
                </a:cubicBezTo>
                <a:cubicBezTo>
                  <a:pt x="56" y="136"/>
                  <a:pt x="56" y="136"/>
                  <a:pt x="56" y="136"/>
                </a:cubicBezTo>
                <a:cubicBezTo>
                  <a:pt x="71" y="109"/>
                  <a:pt x="92" y="83"/>
                  <a:pt x="117" y="58"/>
                </a:cubicBezTo>
                <a:cubicBezTo>
                  <a:pt x="141" y="33"/>
                  <a:pt x="166" y="14"/>
                  <a:pt x="189" y="0"/>
                </a:cubicBezTo>
                <a:close/>
              </a:path>
            </a:pathLst>
          </a:custGeom>
          <a:solidFill>
            <a:srgbClr val="00B050"/>
          </a:solidFill>
          <a:ln>
            <a:noFill/>
          </a:ln>
          <a:extLst/>
        </p:spPr>
        <p:txBody>
          <a:bodyPr/>
          <a:lstStyle/>
          <a:p>
            <a:endParaRPr lang="de"/>
          </a:p>
        </p:txBody>
      </p:sp>
      <p:sp>
        <p:nvSpPr>
          <p:cNvPr id="10" name="Freeform 172"/>
          <p:cNvSpPr>
            <a:spLocks/>
          </p:cNvSpPr>
          <p:nvPr>
            <p:custDataLst>
              <p:tags r:id="rId4"/>
            </p:custDataLst>
          </p:nvPr>
        </p:nvSpPr>
        <p:spPr bwMode="gray">
          <a:xfrm>
            <a:off x="521767" y="2708920"/>
            <a:ext cx="377825" cy="360362"/>
          </a:xfrm>
          <a:custGeom>
            <a:avLst/>
            <a:gdLst>
              <a:gd name="T0" fmla="*/ 2147483647 w 194"/>
              <a:gd name="T1" fmla="*/ 0 h 185"/>
              <a:gd name="T2" fmla="*/ 2147483647 w 194"/>
              <a:gd name="T3" fmla="*/ 2147483647 h 185"/>
              <a:gd name="T4" fmla="*/ 2147483647 w 194"/>
              <a:gd name="T5" fmla="*/ 2147483647 h 185"/>
              <a:gd name="T6" fmla="*/ 2147483647 w 194"/>
              <a:gd name="T7" fmla="*/ 2147483647 h 185"/>
              <a:gd name="T8" fmla="*/ 2147483647 w 194"/>
              <a:gd name="T9" fmla="*/ 2147483647 h 185"/>
              <a:gd name="T10" fmla="*/ 2147483647 w 194"/>
              <a:gd name="T11" fmla="*/ 2147483647 h 185"/>
              <a:gd name="T12" fmla="*/ 2147483647 w 194"/>
              <a:gd name="T13" fmla="*/ 2147483647 h 185"/>
              <a:gd name="T14" fmla="*/ 2147483647 w 194"/>
              <a:gd name="T15" fmla="*/ 2147483647 h 185"/>
              <a:gd name="T16" fmla="*/ 2147483647 w 194"/>
              <a:gd name="T17" fmla="*/ 2147483647 h 185"/>
              <a:gd name="T18" fmla="*/ 0 w 194"/>
              <a:gd name="T19" fmla="*/ 2147483647 h 185"/>
              <a:gd name="T20" fmla="*/ 2147483647 w 194"/>
              <a:gd name="T21" fmla="*/ 2147483647 h 185"/>
              <a:gd name="T22" fmla="*/ 2147483647 w 194"/>
              <a:gd name="T23" fmla="*/ 2147483647 h 185"/>
              <a:gd name="T24" fmla="*/ 2147483647 w 194"/>
              <a:gd name="T25" fmla="*/ 2147483647 h 185"/>
              <a:gd name="T26" fmla="*/ 2147483647 w 194"/>
              <a:gd name="T27" fmla="*/ 2147483647 h 185"/>
              <a:gd name="T28" fmla="*/ 2147483647 w 194"/>
              <a:gd name="T29" fmla="*/ 0 h 1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94" h="185">
                <a:moveTo>
                  <a:pt x="189" y="0"/>
                </a:moveTo>
                <a:cubicBezTo>
                  <a:pt x="194" y="7"/>
                  <a:pt x="194" y="7"/>
                  <a:pt x="194" y="7"/>
                </a:cubicBezTo>
                <a:cubicBezTo>
                  <a:pt x="174" y="22"/>
                  <a:pt x="152" y="46"/>
                  <a:pt x="127" y="77"/>
                </a:cubicBezTo>
                <a:cubicBezTo>
                  <a:pt x="103" y="108"/>
                  <a:pt x="84" y="138"/>
                  <a:pt x="71" y="165"/>
                </a:cubicBezTo>
                <a:cubicBezTo>
                  <a:pt x="61" y="172"/>
                  <a:pt x="61" y="172"/>
                  <a:pt x="61" y="172"/>
                </a:cubicBezTo>
                <a:cubicBezTo>
                  <a:pt x="52" y="178"/>
                  <a:pt x="46" y="182"/>
                  <a:pt x="43" y="185"/>
                </a:cubicBezTo>
                <a:cubicBezTo>
                  <a:pt x="42" y="181"/>
                  <a:pt x="39" y="174"/>
                  <a:pt x="35" y="164"/>
                </a:cubicBezTo>
                <a:cubicBezTo>
                  <a:pt x="31" y="154"/>
                  <a:pt x="31" y="154"/>
                  <a:pt x="31" y="154"/>
                </a:cubicBezTo>
                <a:cubicBezTo>
                  <a:pt x="26" y="141"/>
                  <a:pt x="21" y="132"/>
                  <a:pt x="16" y="125"/>
                </a:cubicBezTo>
                <a:cubicBezTo>
                  <a:pt x="11" y="119"/>
                  <a:pt x="6" y="115"/>
                  <a:pt x="0" y="113"/>
                </a:cubicBezTo>
                <a:cubicBezTo>
                  <a:pt x="10" y="102"/>
                  <a:pt x="19" y="97"/>
                  <a:pt x="27" y="97"/>
                </a:cubicBezTo>
                <a:cubicBezTo>
                  <a:pt x="35" y="97"/>
                  <a:pt x="43" y="107"/>
                  <a:pt x="51" y="126"/>
                </a:cubicBezTo>
                <a:cubicBezTo>
                  <a:pt x="56" y="136"/>
                  <a:pt x="56" y="136"/>
                  <a:pt x="56" y="136"/>
                </a:cubicBezTo>
                <a:cubicBezTo>
                  <a:pt x="71" y="109"/>
                  <a:pt x="92" y="83"/>
                  <a:pt x="117" y="58"/>
                </a:cubicBezTo>
                <a:cubicBezTo>
                  <a:pt x="141" y="33"/>
                  <a:pt x="166" y="14"/>
                  <a:pt x="189" y="0"/>
                </a:cubicBezTo>
                <a:close/>
              </a:path>
            </a:pathLst>
          </a:custGeom>
          <a:solidFill>
            <a:srgbClr val="00B050"/>
          </a:solidFill>
          <a:ln>
            <a:noFill/>
          </a:ln>
          <a:extLst/>
        </p:spPr>
        <p:txBody>
          <a:bodyPr/>
          <a:lstStyle/>
          <a:p>
            <a:endParaRPr lang="de"/>
          </a:p>
        </p:txBody>
      </p:sp>
      <p:sp>
        <p:nvSpPr>
          <p:cNvPr id="11" name="Freeform 172"/>
          <p:cNvSpPr>
            <a:spLocks/>
          </p:cNvSpPr>
          <p:nvPr>
            <p:custDataLst>
              <p:tags r:id="rId5"/>
            </p:custDataLst>
          </p:nvPr>
        </p:nvSpPr>
        <p:spPr bwMode="gray">
          <a:xfrm>
            <a:off x="521767" y="3212976"/>
            <a:ext cx="377825" cy="360362"/>
          </a:xfrm>
          <a:custGeom>
            <a:avLst/>
            <a:gdLst>
              <a:gd name="T0" fmla="*/ 2147483647 w 194"/>
              <a:gd name="T1" fmla="*/ 0 h 185"/>
              <a:gd name="T2" fmla="*/ 2147483647 w 194"/>
              <a:gd name="T3" fmla="*/ 2147483647 h 185"/>
              <a:gd name="T4" fmla="*/ 2147483647 w 194"/>
              <a:gd name="T5" fmla="*/ 2147483647 h 185"/>
              <a:gd name="T6" fmla="*/ 2147483647 w 194"/>
              <a:gd name="T7" fmla="*/ 2147483647 h 185"/>
              <a:gd name="T8" fmla="*/ 2147483647 w 194"/>
              <a:gd name="T9" fmla="*/ 2147483647 h 185"/>
              <a:gd name="T10" fmla="*/ 2147483647 w 194"/>
              <a:gd name="T11" fmla="*/ 2147483647 h 185"/>
              <a:gd name="T12" fmla="*/ 2147483647 w 194"/>
              <a:gd name="T13" fmla="*/ 2147483647 h 185"/>
              <a:gd name="T14" fmla="*/ 2147483647 w 194"/>
              <a:gd name="T15" fmla="*/ 2147483647 h 185"/>
              <a:gd name="T16" fmla="*/ 2147483647 w 194"/>
              <a:gd name="T17" fmla="*/ 2147483647 h 185"/>
              <a:gd name="T18" fmla="*/ 0 w 194"/>
              <a:gd name="T19" fmla="*/ 2147483647 h 185"/>
              <a:gd name="T20" fmla="*/ 2147483647 w 194"/>
              <a:gd name="T21" fmla="*/ 2147483647 h 185"/>
              <a:gd name="T22" fmla="*/ 2147483647 w 194"/>
              <a:gd name="T23" fmla="*/ 2147483647 h 185"/>
              <a:gd name="T24" fmla="*/ 2147483647 w 194"/>
              <a:gd name="T25" fmla="*/ 2147483647 h 185"/>
              <a:gd name="T26" fmla="*/ 2147483647 w 194"/>
              <a:gd name="T27" fmla="*/ 2147483647 h 185"/>
              <a:gd name="T28" fmla="*/ 2147483647 w 194"/>
              <a:gd name="T29" fmla="*/ 0 h 1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94" h="185">
                <a:moveTo>
                  <a:pt x="189" y="0"/>
                </a:moveTo>
                <a:cubicBezTo>
                  <a:pt x="194" y="7"/>
                  <a:pt x="194" y="7"/>
                  <a:pt x="194" y="7"/>
                </a:cubicBezTo>
                <a:cubicBezTo>
                  <a:pt x="174" y="22"/>
                  <a:pt x="152" y="46"/>
                  <a:pt x="127" y="77"/>
                </a:cubicBezTo>
                <a:cubicBezTo>
                  <a:pt x="103" y="108"/>
                  <a:pt x="84" y="138"/>
                  <a:pt x="71" y="165"/>
                </a:cubicBezTo>
                <a:cubicBezTo>
                  <a:pt x="61" y="172"/>
                  <a:pt x="61" y="172"/>
                  <a:pt x="61" y="172"/>
                </a:cubicBezTo>
                <a:cubicBezTo>
                  <a:pt x="52" y="178"/>
                  <a:pt x="46" y="182"/>
                  <a:pt x="43" y="185"/>
                </a:cubicBezTo>
                <a:cubicBezTo>
                  <a:pt x="42" y="181"/>
                  <a:pt x="39" y="174"/>
                  <a:pt x="35" y="164"/>
                </a:cubicBezTo>
                <a:cubicBezTo>
                  <a:pt x="31" y="154"/>
                  <a:pt x="31" y="154"/>
                  <a:pt x="31" y="154"/>
                </a:cubicBezTo>
                <a:cubicBezTo>
                  <a:pt x="26" y="141"/>
                  <a:pt x="21" y="132"/>
                  <a:pt x="16" y="125"/>
                </a:cubicBezTo>
                <a:cubicBezTo>
                  <a:pt x="11" y="119"/>
                  <a:pt x="6" y="115"/>
                  <a:pt x="0" y="113"/>
                </a:cubicBezTo>
                <a:cubicBezTo>
                  <a:pt x="10" y="102"/>
                  <a:pt x="19" y="97"/>
                  <a:pt x="27" y="97"/>
                </a:cubicBezTo>
                <a:cubicBezTo>
                  <a:pt x="35" y="97"/>
                  <a:pt x="43" y="107"/>
                  <a:pt x="51" y="126"/>
                </a:cubicBezTo>
                <a:cubicBezTo>
                  <a:pt x="56" y="136"/>
                  <a:pt x="56" y="136"/>
                  <a:pt x="56" y="136"/>
                </a:cubicBezTo>
                <a:cubicBezTo>
                  <a:pt x="71" y="109"/>
                  <a:pt x="92" y="83"/>
                  <a:pt x="117" y="58"/>
                </a:cubicBezTo>
                <a:cubicBezTo>
                  <a:pt x="141" y="33"/>
                  <a:pt x="166" y="14"/>
                  <a:pt x="189" y="0"/>
                </a:cubicBezTo>
                <a:close/>
              </a:path>
            </a:pathLst>
          </a:custGeom>
          <a:solidFill>
            <a:srgbClr val="00B050"/>
          </a:solidFill>
          <a:ln>
            <a:noFill/>
          </a:ln>
          <a:extLst/>
        </p:spPr>
        <p:txBody>
          <a:bodyPr/>
          <a:lstStyle/>
          <a:p>
            <a:endParaRPr lang="de"/>
          </a:p>
        </p:txBody>
      </p:sp>
      <p:sp>
        <p:nvSpPr>
          <p:cNvPr id="12" name="Freeform 172"/>
          <p:cNvSpPr>
            <a:spLocks/>
          </p:cNvSpPr>
          <p:nvPr>
            <p:custDataLst>
              <p:tags r:id="rId6"/>
            </p:custDataLst>
          </p:nvPr>
        </p:nvSpPr>
        <p:spPr bwMode="gray">
          <a:xfrm>
            <a:off x="521767" y="4221088"/>
            <a:ext cx="377825" cy="360362"/>
          </a:xfrm>
          <a:custGeom>
            <a:avLst/>
            <a:gdLst>
              <a:gd name="T0" fmla="*/ 2147483647 w 194"/>
              <a:gd name="T1" fmla="*/ 0 h 185"/>
              <a:gd name="T2" fmla="*/ 2147483647 w 194"/>
              <a:gd name="T3" fmla="*/ 2147483647 h 185"/>
              <a:gd name="T4" fmla="*/ 2147483647 w 194"/>
              <a:gd name="T5" fmla="*/ 2147483647 h 185"/>
              <a:gd name="T6" fmla="*/ 2147483647 w 194"/>
              <a:gd name="T7" fmla="*/ 2147483647 h 185"/>
              <a:gd name="T8" fmla="*/ 2147483647 w 194"/>
              <a:gd name="T9" fmla="*/ 2147483647 h 185"/>
              <a:gd name="T10" fmla="*/ 2147483647 w 194"/>
              <a:gd name="T11" fmla="*/ 2147483647 h 185"/>
              <a:gd name="T12" fmla="*/ 2147483647 w 194"/>
              <a:gd name="T13" fmla="*/ 2147483647 h 185"/>
              <a:gd name="T14" fmla="*/ 2147483647 w 194"/>
              <a:gd name="T15" fmla="*/ 2147483647 h 185"/>
              <a:gd name="T16" fmla="*/ 2147483647 w 194"/>
              <a:gd name="T17" fmla="*/ 2147483647 h 185"/>
              <a:gd name="T18" fmla="*/ 0 w 194"/>
              <a:gd name="T19" fmla="*/ 2147483647 h 185"/>
              <a:gd name="T20" fmla="*/ 2147483647 w 194"/>
              <a:gd name="T21" fmla="*/ 2147483647 h 185"/>
              <a:gd name="T22" fmla="*/ 2147483647 w 194"/>
              <a:gd name="T23" fmla="*/ 2147483647 h 185"/>
              <a:gd name="T24" fmla="*/ 2147483647 w 194"/>
              <a:gd name="T25" fmla="*/ 2147483647 h 185"/>
              <a:gd name="T26" fmla="*/ 2147483647 w 194"/>
              <a:gd name="T27" fmla="*/ 2147483647 h 185"/>
              <a:gd name="T28" fmla="*/ 2147483647 w 194"/>
              <a:gd name="T29" fmla="*/ 0 h 1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94" h="185">
                <a:moveTo>
                  <a:pt x="189" y="0"/>
                </a:moveTo>
                <a:cubicBezTo>
                  <a:pt x="194" y="7"/>
                  <a:pt x="194" y="7"/>
                  <a:pt x="194" y="7"/>
                </a:cubicBezTo>
                <a:cubicBezTo>
                  <a:pt x="174" y="22"/>
                  <a:pt x="152" y="46"/>
                  <a:pt x="127" y="77"/>
                </a:cubicBezTo>
                <a:cubicBezTo>
                  <a:pt x="103" y="108"/>
                  <a:pt x="84" y="138"/>
                  <a:pt x="71" y="165"/>
                </a:cubicBezTo>
                <a:cubicBezTo>
                  <a:pt x="61" y="172"/>
                  <a:pt x="61" y="172"/>
                  <a:pt x="61" y="172"/>
                </a:cubicBezTo>
                <a:cubicBezTo>
                  <a:pt x="52" y="178"/>
                  <a:pt x="46" y="182"/>
                  <a:pt x="43" y="185"/>
                </a:cubicBezTo>
                <a:cubicBezTo>
                  <a:pt x="42" y="181"/>
                  <a:pt x="39" y="174"/>
                  <a:pt x="35" y="164"/>
                </a:cubicBezTo>
                <a:cubicBezTo>
                  <a:pt x="31" y="154"/>
                  <a:pt x="31" y="154"/>
                  <a:pt x="31" y="154"/>
                </a:cubicBezTo>
                <a:cubicBezTo>
                  <a:pt x="26" y="141"/>
                  <a:pt x="21" y="132"/>
                  <a:pt x="16" y="125"/>
                </a:cubicBezTo>
                <a:cubicBezTo>
                  <a:pt x="11" y="119"/>
                  <a:pt x="6" y="115"/>
                  <a:pt x="0" y="113"/>
                </a:cubicBezTo>
                <a:cubicBezTo>
                  <a:pt x="10" y="102"/>
                  <a:pt x="19" y="97"/>
                  <a:pt x="27" y="97"/>
                </a:cubicBezTo>
                <a:cubicBezTo>
                  <a:pt x="35" y="97"/>
                  <a:pt x="43" y="107"/>
                  <a:pt x="51" y="126"/>
                </a:cubicBezTo>
                <a:cubicBezTo>
                  <a:pt x="56" y="136"/>
                  <a:pt x="56" y="136"/>
                  <a:pt x="56" y="136"/>
                </a:cubicBezTo>
                <a:cubicBezTo>
                  <a:pt x="71" y="109"/>
                  <a:pt x="92" y="83"/>
                  <a:pt x="117" y="58"/>
                </a:cubicBezTo>
                <a:cubicBezTo>
                  <a:pt x="141" y="33"/>
                  <a:pt x="166" y="14"/>
                  <a:pt x="189" y="0"/>
                </a:cubicBezTo>
                <a:close/>
              </a:path>
            </a:pathLst>
          </a:custGeom>
          <a:solidFill>
            <a:srgbClr val="00B050"/>
          </a:solidFill>
          <a:ln>
            <a:noFill/>
          </a:ln>
          <a:extLst/>
        </p:spPr>
        <p:txBody>
          <a:bodyPr/>
          <a:lstStyle/>
          <a:p>
            <a:endParaRPr lang="de"/>
          </a:p>
        </p:txBody>
      </p:sp>
      <p:sp>
        <p:nvSpPr>
          <p:cNvPr id="13" name="Espace réservé du pied de page 1"/>
          <p:cNvSpPr>
            <a:spLocks noGrp="1"/>
          </p:cNvSpPr>
          <p:nvPr>
            <p:ph type="ftr" sz="quarter" idx="4294967295"/>
          </p:nvPr>
        </p:nvSpPr>
        <p:spPr>
          <a:xfrm>
            <a:off x="457200" y="6411913"/>
            <a:ext cx="5562600" cy="365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lgn="l" rtl="0"/>
            <a:r>
              <a:rPr lang="de" sz="900" b="0" i="0" u="none" baseline="0" dirty="0">
                <a:latin typeface="Arial" pitchFamily="34" charset="0"/>
                <a:cs typeface="Arial" pitchFamily="34" charset="0"/>
              </a:rPr>
              <a:t>Integrationskit H3SE – TCG 4.1 – Verhalten (positiv und negativ) – V2</a:t>
            </a:r>
            <a:endParaRPr lang="de" altLang="fr-FR" sz="900" dirty="0" smtClean="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Espace réservé du texte 2"/>
          <p:cNvSpPr>
            <a:spLocks noGrp="1"/>
          </p:cNvSpPr>
          <p:nvPr>
            <p:ph type="body" sz="quarter" idx="12"/>
          </p:nvPr>
        </p:nvSpPr>
        <p:spPr>
          <a:xfrm>
            <a:off x="457200" y="1125538"/>
            <a:ext cx="8460000" cy="5040312"/>
          </a:xfrm>
        </p:spPr>
        <p:txBody>
          <a:bodyPr/>
          <a:lstStyle/>
          <a:p>
            <a:pPr algn="l" rtl="0" eaLnBrk="1" hangingPunct="1"/>
            <a:endParaRPr lang="de" altLang="fr-FR" dirty="0" smtClean="0">
              <a:cs typeface="Arial" pitchFamily="34" charset="0"/>
            </a:endParaRPr>
          </a:p>
          <a:p>
            <a:pPr algn="l" rtl="0" eaLnBrk="1" hangingPunct="1"/>
            <a:endParaRPr lang="de" altLang="fr-FR" dirty="0" smtClean="0">
              <a:cs typeface="Arial" pitchFamily="34" charset="0"/>
            </a:endParaRPr>
          </a:p>
          <a:p>
            <a:pPr algn="l" rtl="0" eaLnBrk="1" hangingPunct="1"/>
            <a:r>
              <a:rPr lang="de" b="0" i="0" u="none" baseline="0" dirty="0">
                <a:cs typeface="Arial" pitchFamily="34" charset="0"/>
              </a:rPr>
              <a:t>Allgemeines Gefühl, dass die Vermeidung von Unfällen angeboren ist</a:t>
            </a:r>
          </a:p>
          <a:p>
            <a:pPr algn="l" rtl="0" eaLnBrk="1" hangingPunct="1"/>
            <a:endParaRPr lang="de" altLang="fr-FR" dirty="0" smtClean="0">
              <a:cs typeface="Arial" pitchFamily="34" charset="0"/>
            </a:endParaRPr>
          </a:p>
          <a:p>
            <a:pPr algn="l" rtl="0" eaLnBrk="1" hangingPunct="1"/>
            <a:r>
              <a:rPr lang="de" b="0" i="0" u="none" baseline="0" dirty="0">
                <a:cs typeface="Arial" pitchFamily="34" charset="0"/>
              </a:rPr>
              <a:t>In Wirklichkeit ist sich sicher zu verhalten weder logisch, noch natürlich</a:t>
            </a:r>
          </a:p>
          <a:p>
            <a:pPr algn="l" rtl="0" eaLnBrk="1" hangingPunct="1"/>
            <a:endParaRPr lang="de" altLang="fr-FR" dirty="0" smtClean="0">
              <a:cs typeface="Arial" pitchFamily="34" charset="0"/>
            </a:endParaRPr>
          </a:p>
          <a:p>
            <a:pPr algn="l" rtl="0" eaLnBrk="1" hangingPunct="1"/>
            <a:r>
              <a:rPr lang="de" b="0" i="0" u="none" baseline="0" dirty="0">
                <a:cs typeface="Arial" pitchFamily="34" charset="0"/>
              </a:rPr>
              <a:t>Man muss lernen, sich sicher zu verhalten</a:t>
            </a:r>
          </a:p>
          <a:p>
            <a:pPr algn="l" rtl="0" eaLnBrk="1" hangingPunct="1"/>
            <a:endParaRPr lang="de" altLang="fr-FR" dirty="0" smtClean="0">
              <a:cs typeface="Arial" pitchFamily="34" charset="0"/>
            </a:endParaRPr>
          </a:p>
          <a:p>
            <a:pPr algn="ctr" rtl="0" eaLnBrk="1" hangingPunct="1">
              <a:buFont typeface="Lucida Grande"/>
              <a:buNone/>
            </a:pPr>
            <a:endParaRPr lang="de" altLang="fr-FR" b="1" dirty="0" smtClean="0">
              <a:solidFill>
                <a:srgbClr val="A90025"/>
              </a:solidFill>
              <a:cs typeface="Arial" pitchFamily="34" charset="0"/>
            </a:endParaRPr>
          </a:p>
          <a:p>
            <a:pPr algn="l" rtl="0" eaLnBrk="1" hangingPunct="1"/>
            <a:endParaRPr lang="de" altLang="fr-FR" dirty="0" smtClean="0">
              <a:cs typeface="Arial" pitchFamily="34" charset="0"/>
            </a:endParaRPr>
          </a:p>
        </p:txBody>
      </p:sp>
      <p:sp>
        <p:nvSpPr>
          <p:cNvPr id="19458" name="Espace réservé du numéro de diapositive 3"/>
          <p:cNvSpPr>
            <a:spLocks noGrp="1"/>
          </p:cNvSpPr>
          <p:nvPr>
            <p:ph type="sldNum" sz="quarter" idx="4294967295"/>
          </p:nvPr>
        </p:nvSpPr>
        <p:spPr bwMode="auto">
          <a:xfrm>
            <a:off x="6553200" y="6411913"/>
            <a:ext cx="725488" cy="365125"/>
          </a:xfrm>
          <a:prstGeom prst="rect">
            <a:avLst/>
          </a:prstGeom>
          <a:noFill/>
          <a:ln>
            <a:miter lim="800000"/>
            <a:headEnd/>
            <a:tailEnd/>
          </a:ln>
        </p:spPr>
        <p:txBody>
          <a:bodyPr/>
          <a:lstStyle/>
          <a:p>
            <a:pPr algn="r" rtl="0"/>
            <a:fld id="{C4AC712C-06CC-4052-AF11-65B028D9D197}" type="slidenum">
              <a:rPr/>
              <a:pPr algn="r" rtl="0"/>
              <a:t>8</a:t>
            </a:fld>
            <a:endParaRPr lang="de" altLang="fr-FR"/>
          </a:p>
        </p:txBody>
      </p:sp>
      <p:sp>
        <p:nvSpPr>
          <p:cNvPr id="7" name="Rectangle 8"/>
          <p:cNvSpPr>
            <a:spLocks noChangeArrowheads="1"/>
          </p:cNvSpPr>
          <p:nvPr/>
        </p:nvSpPr>
        <p:spPr bwMode="auto">
          <a:xfrm>
            <a:off x="2062956" y="4603194"/>
            <a:ext cx="5006975" cy="553998"/>
          </a:xfrm>
          <a:prstGeom prst="rect">
            <a:avLst/>
          </a:prstGeom>
          <a:solidFill>
            <a:schemeClr val="bg1"/>
          </a:solidFill>
          <a:ln w="19050">
            <a:solidFill>
              <a:srgbClr val="BD2B0B"/>
            </a:solidFill>
            <a:miter lim="800000"/>
            <a:headEnd/>
            <a:tailEnd/>
          </a:ln>
        </p:spPr>
        <p:txBody>
          <a:bodyPr wrap="square" lIns="0" tIns="0" rIns="252000" bIns="0" anchor="ctr">
            <a:spAutoFit/>
          </a:bodyPr>
          <a:lstStyle/>
          <a:p>
            <a:pPr algn="ctr" rtl="0" eaLnBrk="1" hangingPunct="1">
              <a:spcBef>
                <a:spcPts val="0"/>
              </a:spcBef>
              <a:spcAft>
                <a:spcPts val="0"/>
              </a:spcAft>
              <a:buFont typeface="Lucida Grande"/>
              <a:buNone/>
            </a:pPr>
            <a:endParaRPr lang="de" altLang="fr-FR" sz="800" b="1" dirty="0" smtClean="0">
              <a:solidFill>
                <a:srgbClr val="A90025"/>
              </a:solidFill>
            </a:endParaRPr>
          </a:p>
          <a:p>
            <a:pPr algn="ctr" rtl="0" eaLnBrk="1" hangingPunct="1">
              <a:spcBef>
                <a:spcPts val="0"/>
              </a:spcBef>
              <a:spcAft>
                <a:spcPts val="0"/>
              </a:spcAft>
              <a:buFont typeface="Lucida Grande"/>
              <a:buNone/>
            </a:pPr>
            <a:r>
              <a:rPr lang="de" sz="2000" b="1" i="0" u="none" baseline="0">
                <a:solidFill>
                  <a:srgbClr val="A90025"/>
                </a:solidFill>
              </a:rPr>
              <a:t>Die Regeln kennen </a:t>
            </a:r>
            <a:r>
              <a:rPr lang="de" sz="2000" b="1" i="0" u="sng" baseline="0">
                <a:solidFill>
                  <a:srgbClr val="A90025"/>
                </a:solidFill>
              </a:rPr>
              <a:t>und</a:t>
            </a:r>
            <a:r>
              <a:rPr lang="de" sz="2000" b="1" i="0" u="none" baseline="0">
                <a:solidFill>
                  <a:srgbClr val="A90025"/>
                </a:solidFill>
              </a:rPr>
              <a:t> sie anwenden</a:t>
            </a:r>
          </a:p>
          <a:p>
            <a:pPr algn="ctr" rtl="0" eaLnBrk="1" hangingPunct="1">
              <a:spcBef>
                <a:spcPts val="0"/>
              </a:spcBef>
              <a:spcAft>
                <a:spcPts val="0"/>
              </a:spcAft>
              <a:buFont typeface="Lucida Grande"/>
              <a:buNone/>
            </a:pPr>
            <a:endParaRPr lang="de" altLang="fr-FR" sz="800" b="1" dirty="0">
              <a:solidFill>
                <a:srgbClr val="A90025"/>
              </a:solidFill>
            </a:endParaRPr>
          </a:p>
        </p:txBody>
      </p:sp>
      <p:sp>
        <p:nvSpPr>
          <p:cNvPr id="2" name="Titre 1"/>
          <p:cNvSpPr>
            <a:spLocks noGrp="1"/>
          </p:cNvSpPr>
          <p:nvPr>
            <p:ph type="title"/>
          </p:nvPr>
        </p:nvSpPr>
        <p:spPr/>
        <p:txBody>
          <a:bodyPr/>
          <a:lstStyle/>
          <a:p>
            <a:pPr algn="l" rtl="0"/>
            <a:r>
              <a:rPr lang="de" b="1" i="0" u="none" baseline="0"/>
              <a:t>Das gute Sicherheitsverhalten annehmen</a:t>
            </a:r>
            <a:endParaRPr lang="de" dirty="0"/>
          </a:p>
        </p:txBody>
      </p:sp>
      <p:sp>
        <p:nvSpPr>
          <p:cNvPr id="8" name="Espace réservé du pied de page 1"/>
          <p:cNvSpPr>
            <a:spLocks noGrp="1"/>
          </p:cNvSpPr>
          <p:nvPr>
            <p:ph type="ftr" sz="quarter" idx="4294967295"/>
          </p:nvPr>
        </p:nvSpPr>
        <p:spPr>
          <a:xfrm>
            <a:off x="457200" y="6411913"/>
            <a:ext cx="5562600" cy="365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lgn="l" rtl="0"/>
            <a:r>
              <a:rPr lang="de" sz="900" b="0" i="0" u="none" baseline="0">
                <a:latin typeface="Arial" pitchFamily="34" charset="0"/>
                <a:cs typeface="Arial" pitchFamily="34" charset="0"/>
              </a:rPr>
              <a:t>Integrationskit H3SE – TCG 4.1 – Verhalten (positiv und negativ) – V2</a:t>
            </a:r>
            <a:endParaRPr lang="de" altLang="fr-FR" sz="9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lang="de" b="1" i="0" u="none" baseline="0"/>
              <a:t>Das gute Sicherheitsverhalten annehmen</a:t>
            </a:r>
          </a:p>
        </p:txBody>
      </p:sp>
      <p:sp>
        <p:nvSpPr>
          <p:cNvPr id="3" name="Espace réservé du texte 2"/>
          <p:cNvSpPr>
            <a:spLocks noGrp="1"/>
          </p:cNvSpPr>
          <p:nvPr>
            <p:ph type="body" sz="quarter" idx="12"/>
          </p:nvPr>
        </p:nvSpPr>
        <p:spPr>
          <a:xfrm>
            <a:off x="457200" y="980728"/>
            <a:ext cx="8218800" cy="5256584"/>
          </a:xfrm>
        </p:spPr>
        <p:txBody>
          <a:bodyPr/>
          <a:lstStyle/>
          <a:p>
            <a:pPr algn="l" rtl="0" eaLnBrk="1" hangingPunct="1">
              <a:buNone/>
            </a:pPr>
            <a:r>
              <a:rPr lang="de" b="0" i="0" u="none" baseline="0">
                <a:cs typeface="Arial" pitchFamily="34" charset="0"/>
              </a:rPr>
              <a:t>Beispiel:</a:t>
            </a:r>
          </a:p>
          <a:p>
            <a:pPr algn="l" rtl="0" eaLnBrk="1" hangingPunct="1">
              <a:buNone/>
            </a:pPr>
            <a:endParaRPr lang="de" altLang="fr-FR" dirty="0">
              <a:cs typeface="Arial" pitchFamily="34" charset="0"/>
            </a:endParaRPr>
          </a:p>
          <a:p>
            <a:pPr algn="l" rtl="0" eaLnBrk="1" hangingPunct="1">
              <a:buNone/>
            </a:pPr>
            <a:endParaRPr lang="de" altLang="fr-FR" dirty="0" smtClean="0">
              <a:cs typeface="Arial" pitchFamily="34" charset="0"/>
            </a:endParaRPr>
          </a:p>
          <a:p>
            <a:pPr algn="l" rtl="0" eaLnBrk="1" hangingPunct="1">
              <a:buNone/>
            </a:pPr>
            <a:endParaRPr lang="de" altLang="fr-FR" dirty="0">
              <a:cs typeface="Arial" pitchFamily="34" charset="0"/>
            </a:endParaRPr>
          </a:p>
          <a:p>
            <a:pPr algn="l" rtl="0" eaLnBrk="1" hangingPunct="1">
              <a:buNone/>
            </a:pPr>
            <a:endParaRPr lang="de" altLang="fr-FR" dirty="0" smtClean="0">
              <a:cs typeface="Arial" pitchFamily="34" charset="0"/>
            </a:endParaRPr>
          </a:p>
          <a:p>
            <a:pPr algn="l" rtl="0" eaLnBrk="1" hangingPunct="1">
              <a:buNone/>
            </a:pPr>
            <a:endParaRPr lang="de" altLang="fr-FR" dirty="0" smtClean="0">
              <a:cs typeface="Arial" pitchFamily="34" charset="0"/>
            </a:endParaRPr>
          </a:p>
          <a:p>
            <a:pPr algn="l" rtl="0" eaLnBrk="1" hangingPunct="1">
              <a:buNone/>
            </a:pPr>
            <a:endParaRPr lang="de" altLang="fr-FR" dirty="0" smtClean="0">
              <a:cs typeface="Arial" pitchFamily="34" charset="0"/>
            </a:endParaRPr>
          </a:p>
          <a:p>
            <a:pPr algn="l" rtl="0" eaLnBrk="1" hangingPunct="1">
              <a:buNone/>
            </a:pPr>
            <a:endParaRPr lang="de" altLang="fr-FR" dirty="0">
              <a:cs typeface="Arial" pitchFamily="34" charset="0"/>
            </a:endParaRPr>
          </a:p>
          <a:p>
            <a:pPr algn="l" rtl="0" eaLnBrk="1" hangingPunct="1">
              <a:spcBef>
                <a:spcPts val="1200"/>
              </a:spcBef>
            </a:pPr>
            <a:r>
              <a:rPr lang="de" b="0" i="0" u="none" baseline="0">
                <a:cs typeface="Arial" pitchFamily="34" charset="0"/>
              </a:rPr>
              <a:t>Alle Fahrer wissen, dass man an einer roten Ampel anhält</a:t>
            </a:r>
          </a:p>
          <a:p>
            <a:pPr algn="l" rtl="0" eaLnBrk="1" hangingPunct="1">
              <a:spcBef>
                <a:spcPts val="1200"/>
              </a:spcBef>
            </a:pPr>
            <a:r>
              <a:rPr lang="de" b="0" i="0" u="none" baseline="0">
                <a:cs typeface="Arial" pitchFamily="34" charset="0"/>
              </a:rPr>
              <a:t>Es ist weder logisch noch natürlich, auf gerader Fahrbahn ohne Verkehr an einer roten Ampel anzuhalten.</a:t>
            </a:r>
          </a:p>
          <a:p>
            <a:pPr algn="l" rtl="0" eaLnBrk="1" hangingPunct="1">
              <a:spcBef>
                <a:spcPts val="1200"/>
              </a:spcBef>
            </a:pPr>
            <a:r>
              <a:rPr lang="de" b="0" i="0" u="none" baseline="0">
                <a:cs typeface="Arial" pitchFamily="34" charset="0"/>
              </a:rPr>
              <a:t>Wir haben jedoch gelernt, dass man anhalten musst</a:t>
            </a:r>
          </a:p>
          <a:p>
            <a:endParaRPr lang="de" dirty="0"/>
          </a:p>
        </p:txBody>
      </p:sp>
      <p:sp>
        <p:nvSpPr>
          <p:cNvPr id="4" name="Espace réservé du numéro de diapositive 3"/>
          <p:cNvSpPr>
            <a:spLocks noGrp="1"/>
          </p:cNvSpPr>
          <p:nvPr>
            <p:ph type="sldNum" sz="quarter" idx="4294967295"/>
          </p:nvPr>
        </p:nvSpPr>
        <p:spPr>
          <a:xfrm>
            <a:off x="6553200" y="6411913"/>
            <a:ext cx="725488" cy="365125"/>
          </a:xfrm>
          <a:prstGeom prst="rect">
            <a:avLst/>
          </a:prstGeom>
        </p:spPr>
        <p:txBody>
          <a:bodyPr/>
          <a:lstStyle/>
          <a:p>
            <a:pPr algn="r" rtl="0"/>
            <a:fld id="{CE53D222-3A21-41F0-A754-4195D86F7AE3}" type="slidenum">
              <a:rPr/>
              <a:pPr algn="r" rtl="0"/>
              <a:t>9</a:t>
            </a:fld>
            <a:endParaRPr lang="de" altLang="fr-FR"/>
          </a:p>
        </p:txBody>
      </p:sp>
      <p:pic>
        <p:nvPicPr>
          <p:cNvPr id="7" name="Image 6" descr="Image1 copie.jpg"/>
          <p:cNvPicPr>
            <a:picLocks noChangeAspect="1"/>
          </p:cNvPicPr>
          <p:nvPr/>
        </p:nvPicPr>
        <p:blipFill>
          <a:blip r:embed="rId2"/>
          <a:stretch>
            <a:fillRect/>
          </a:stretch>
        </p:blipFill>
        <p:spPr>
          <a:xfrm>
            <a:off x="2411760" y="1124744"/>
            <a:ext cx="4032448" cy="2451728"/>
          </a:xfrm>
          <a:prstGeom prst="rect">
            <a:avLst/>
          </a:prstGeom>
        </p:spPr>
      </p:pic>
      <p:sp>
        <p:nvSpPr>
          <p:cNvPr id="8" name="Espace réservé du pied de page 1"/>
          <p:cNvSpPr>
            <a:spLocks noGrp="1"/>
          </p:cNvSpPr>
          <p:nvPr>
            <p:ph type="ftr" sz="quarter" idx="4294967295"/>
          </p:nvPr>
        </p:nvSpPr>
        <p:spPr>
          <a:xfrm>
            <a:off x="457200" y="6411913"/>
            <a:ext cx="5562600" cy="365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lgn="l" rtl="0"/>
            <a:r>
              <a:rPr lang="de" sz="900" b="0" i="0" u="none" baseline="0">
                <a:latin typeface="Arial" pitchFamily="34" charset="0"/>
                <a:cs typeface="Arial" pitchFamily="34" charset="0"/>
              </a:rPr>
              <a:t>Integrationskit H3SE – TCG 4.1 – Verhalten (positiv und negativ) – V2</a:t>
            </a:r>
            <a:endParaRPr lang="de" altLang="fr-FR" sz="900" dirty="0" smtClean="0">
              <a:latin typeface="Arial" pitchFamily="34" charset="0"/>
              <a:cs typeface="Arial" pitchFamily="34" charset="0"/>
            </a:endParaRPr>
          </a:p>
        </p:txBody>
      </p:sp>
    </p:spTree>
    <p:extLst>
      <p:ext uri="{BB962C8B-B14F-4D97-AF65-F5344CB8AC3E}">
        <p14:creationId xmlns:p14="http://schemas.microsoft.com/office/powerpoint/2010/main" xmlns="" val="102891145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Fa8fW2NMMUGNFssej4M1O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Fa8fW2NMMUGNFssej4M1O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3BON6HL22kCCDlfsvXpY5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3BON6HL22kCCDlfsvXpY5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3BON6HL22kCCDlfsvXpY5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3BON6HL22kCCDlfsvXpY5A"/>
</p:tagLst>
</file>

<file path=ppt/theme/theme1.xml><?xml version="1.0" encoding="utf-8"?>
<a:theme xmlns:a="http://schemas.openxmlformats.org/drawingml/2006/main" name="TOTAL-EN-dark red template">
  <a:themeElements>
    <a:clrScheme name="TOTAL CORPO">
      <a:dk1>
        <a:sysClr val="windowText" lastClr="000000"/>
      </a:dk1>
      <a:lt1>
        <a:sysClr val="window" lastClr="FFFFFF"/>
      </a:lt1>
      <a:dk2>
        <a:srgbClr val="707173"/>
      </a:dk2>
      <a:lt2>
        <a:srgbClr val="00A37F"/>
      </a:lt2>
      <a:accent1>
        <a:srgbClr val="4A96CD"/>
      </a:accent1>
      <a:accent2>
        <a:srgbClr val="F39800"/>
      </a:accent2>
      <a:accent3>
        <a:srgbClr val="E20031"/>
      </a:accent3>
      <a:accent4>
        <a:srgbClr val="004494"/>
      </a:accent4>
      <a:accent5>
        <a:srgbClr val="E8561E"/>
      </a:accent5>
      <a:accent6>
        <a:srgbClr val="97B2AD"/>
      </a:accent6>
      <a:hlink>
        <a:srgbClr val="175A99"/>
      </a:hlink>
      <a:folHlink>
        <a:srgbClr val="B12F87"/>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EN PPT DARK RED LOGO.pptx" id="{34FDB752-F90B-4A83-A6C4-9F21502A314C}" vid="{6DFEEC28-5B39-4E16-BB71-270AB66A25A6}"/>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TOTAL-EN-dark red template</Template>
  <TotalTime>2</TotalTime>
  <Words>915</Words>
  <Application>Microsoft Office PowerPoint</Application>
  <PresentationFormat>Affichage à l'écran (4:3)</PresentationFormat>
  <Paragraphs>180</Paragraphs>
  <Slides>15</Slides>
  <Notes>7</Notes>
  <HiddenSlides>0</HiddenSlides>
  <MMClips>0</MMClips>
  <ScaleCrop>false</ScaleCrop>
  <HeadingPairs>
    <vt:vector size="4" baseType="variant">
      <vt:variant>
        <vt:lpstr>Thème</vt:lpstr>
      </vt:variant>
      <vt:variant>
        <vt:i4>1</vt:i4>
      </vt:variant>
      <vt:variant>
        <vt:lpstr>Titres des diapositives</vt:lpstr>
      </vt:variant>
      <vt:variant>
        <vt:i4>15</vt:i4>
      </vt:variant>
    </vt:vector>
  </HeadingPairs>
  <TitlesOfParts>
    <vt:vector size="16" baseType="lpstr">
      <vt:lpstr>TOTAL-EN-dark red template</vt:lpstr>
      <vt:lpstr>Behaviors (positive and negative)</vt:lpstr>
      <vt:lpstr>Verhalten (positiv und negativ)</vt:lpstr>
      <vt:lpstr>Ziele des Moduls</vt:lpstr>
      <vt:lpstr>Erfahrungsaustauschvideo</vt:lpstr>
      <vt:lpstr>Die 3 Pfeiler der Sicherheit</vt:lpstr>
      <vt:lpstr>Definition des Verhaltens</vt:lpstr>
      <vt:lpstr>Übung</vt:lpstr>
      <vt:lpstr>Das gute Sicherheitsverhalten annehmen</vt:lpstr>
      <vt:lpstr>Das gute Sicherheitsverhalten annehmen</vt:lpstr>
      <vt:lpstr>UMGANG MIT DEM GUTEN VERHALTEN</vt:lpstr>
      <vt:lpstr>Umgang mit Verhaltensabweichungen</vt:lpstr>
      <vt:lpstr>Verhaltensabweichungen</vt:lpstr>
      <vt:lpstr>Bewertung der Art der Abweichung</vt:lpstr>
      <vt:lpstr>An die Abweichung angepasste Reaktion</vt:lpstr>
      <vt:lpstr>Zusammenfassung</vt:lpstr>
    </vt:vector>
  </TitlesOfParts>
  <Company>TOTAL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Behaviors (positive and negative)</dc:title>
  <dc:creator>J0489914</dc:creator>
  <cp:lastModifiedBy>J0489914</cp:lastModifiedBy>
  <cp:revision>1</cp:revision>
  <dcterms:created xsi:type="dcterms:W3CDTF">2017-09-29T14:34:25Z</dcterms:created>
  <dcterms:modified xsi:type="dcterms:W3CDTF">2017-09-29T14:36:41Z</dcterms:modified>
</cp:coreProperties>
</file>