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5" r:id="rId1"/>
  </p:sldMasterIdLst>
  <p:notesMasterIdLst>
    <p:notesMasterId r:id="rId16"/>
  </p:notesMasterIdLst>
  <p:handoutMasterIdLst>
    <p:handoutMasterId r:id="rId17"/>
  </p:handoutMasterIdLst>
  <p:sldIdLst>
    <p:sldId id="256" r:id="rId2"/>
    <p:sldId id="258" r:id="rId3"/>
    <p:sldId id="275" r:id="rId4"/>
    <p:sldId id="264" r:id="rId5"/>
    <p:sldId id="265" r:id="rId6"/>
    <p:sldId id="266" r:id="rId7"/>
    <p:sldId id="267" r:id="rId8"/>
    <p:sldId id="274" r:id="rId9"/>
    <p:sldId id="268" r:id="rId10"/>
    <p:sldId id="269" r:id="rId11"/>
    <p:sldId id="270" r:id="rId12"/>
    <p:sldId id="271" r:id="rId13"/>
    <p:sldId id="272" r:id="rId14"/>
    <p:sldId id="276" r:id="rId15"/>
  </p:sldIdLst>
  <p:sldSz cx="9144000" cy="6858000" type="screen4x3"/>
  <p:notesSz cx="6858000" cy="9144000"/>
  <p:defaultTextStyle>
    <a:defPPr>
      <a:defRPr lang="fr-FR"/>
    </a:defPPr>
    <a:lvl1pPr algn="l" defTabSz="457200"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defTabSz="457200"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defTabSz="457200"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defTabSz="457200"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defTabSz="457200"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 xmlns:p15="http://schemas.microsoft.com/office/powerpoint/2012/main">
        <p15:guide id="1" orient="horz" pos="1162">
          <p15:clr>
            <a:srgbClr val="A4A3A4"/>
          </p15:clr>
        </p15:guide>
        <p15:guide id="2" orient="horz" pos="3412">
          <p15:clr>
            <a:srgbClr val="A4A3A4"/>
          </p15:clr>
        </p15:guide>
        <p15:guide id="3" orient="horz" pos="2264">
          <p15:clr>
            <a:srgbClr val="A4A3A4"/>
          </p15:clr>
        </p15:guide>
        <p15:guide id="4" orient="horz" pos="165">
          <p15:clr>
            <a:srgbClr val="A4A3A4"/>
          </p15:clr>
        </p15:guide>
        <p15:guide id="5" orient="horz" pos="2292">
          <p15:clr>
            <a:srgbClr val="A4A3A4"/>
          </p15:clr>
        </p15:guide>
        <p15:guide id="6" pos="756">
          <p15:clr>
            <a:srgbClr val="A4A3A4"/>
          </p15:clr>
        </p15:guide>
        <p15:guide id="7" pos="5329">
          <p15:clr>
            <a:srgbClr val="A4A3A4"/>
          </p15:clr>
        </p15:guide>
      </p15:sldGuideLst>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thieu LAFAGE" initials="ML" lastIdx="1" clrIdx="0">
    <p:extLst/>
  </p:cmAuthor>
  <p:cmAuthor id="2" name="Vincent Martin" initials="VM" lastIdx="1"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A00"/>
    <a:srgbClr val="BD2B0B"/>
    <a:srgbClr val="3876AF"/>
    <a:srgbClr val="133C75"/>
    <a:srgbClr val="7ABFC0"/>
    <a:srgbClr val="CAEBEA"/>
    <a:srgbClr val="55DD61"/>
    <a:srgbClr val="3AAF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775DCB02-9BB8-47FD-8907-85C794F793BA}" styleName="Style à thème 1 - Accentuation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38B1855-1B75-4FBE-930C-398BA8C253C6}" styleName="Style à thème 2 - Accentuation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46F890A9-2807-4EBB-B81D-B2AA78EC7F39}" styleName="Style foncé 2 - Accentuation 5/Accentuation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660B408-B3CF-4A94-85FC-2B1E0A45F4A2}" styleName="Style foncé 2 - Accentuation 1/Accentuation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D113A9D2-9D6B-4929-AA2D-F23B5EE8CBE7}" styleName="Style à thème 2 - Accentuation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6861" autoAdjust="0"/>
    <p:restoredTop sz="86364" autoAdjust="0"/>
  </p:normalViewPr>
  <p:slideViewPr>
    <p:cSldViewPr snapToObjects="1">
      <p:cViewPr>
        <p:scale>
          <a:sx n="121" d="100"/>
          <a:sy n="121" d="100"/>
        </p:scale>
        <p:origin x="-1248" y="-30"/>
      </p:cViewPr>
      <p:guideLst>
        <p:guide orient="horz" pos="1162"/>
        <p:guide orient="horz" pos="3412"/>
        <p:guide orient="horz" pos="2264"/>
        <p:guide orient="horz" pos="165"/>
        <p:guide orient="horz" pos="2292"/>
        <p:guide pos="756"/>
        <p:guide pos="532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0"/>
    </p:cViewPr>
  </p:sorterViewPr>
  <p:notesViewPr>
    <p:cSldViewPr snapToObjects="1">
      <p:cViewPr varScale="1">
        <p:scale>
          <a:sx n="81" d="100"/>
          <a:sy n="81" d="100"/>
        </p:scale>
        <p:origin x="3368"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defRPr>
            </a:lvl1pPr>
          </a:lstStyle>
          <a:p>
            <a:endParaRPr lang="fr-FR" alt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defRPr>
            </a:lvl1pPr>
          </a:lstStyle>
          <a:p>
            <a:fld id="{FE79C938-FA7D-452D-A8CB-8D628AB482C3}" type="datetimeFigureOut">
              <a:rPr lang="fr-FR" altLang="fr-FR"/>
              <a:pPr/>
              <a:t>07/06/2017</a:t>
            </a:fld>
            <a:endParaRPr lang="fr-FR" alt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defRPr>
            </a:lvl1pPr>
          </a:lstStyle>
          <a:p>
            <a:endParaRPr lang="fr-FR" alt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defRPr>
            </a:lvl1pPr>
          </a:lstStyle>
          <a:p>
            <a:fld id="{01927B4A-8086-4C0D-B358-F214493D19A9}" type="slidenum">
              <a:rPr lang="fr-FR" altLang="fr-FR"/>
              <a:pPr/>
              <a:t>‹N°›</a:t>
            </a:fld>
            <a:endParaRPr lang="fr-FR" altLang="fr-FR"/>
          </a:p>
        </p:txBody>
      </p:sp>
    </p:spTree>
    <p:extLst>
      <p:ext uri="{BB962C8B-B14F-4D97-AF65-F5344CB8AC3E}">
        <p14:creationId xmlns:p14="http://schemas.microsoft.com/office/powerpoint/2010/main" val="16132104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defRPr>
            </a:lvl1pPr>
          </a:lstStyle>
          <a:p>
            <a:endParaRPr lang="fr-FR" altLang="fr-FR"/>
          </a:p>
        </p:txBody>
      </p:sp>
      <p:sp>
        <p:nvSpPr>
          <p:cNvPr id="3" name="Espace réservé de la date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defRPr>
            </a:lvl1pPr>
          </a:lstStyle>
          <a:p>
            <a:fld id="{CCD01CFA-4AA6-4544-A106-63EA7A58E759}" type="datetimeFigureOut">
              <a:rPr lang="fr-FR" altLang="fr-FR"/>
              <a:pPr/>
              <a:t>07/06/2017</a:t>
            </a:fld>
            <a:endParaRPr lang="fr-FR" alt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defRPr>
            </a:lvl1pPr>
          </a:lstStyle>
          <a:p>
            <a:endParaRPr lang="fr-FR" alt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defRPr>
            </a:lvl1pPr>
          </a:lstStyle>
          <a:p>
            <a:fld id="{5F77C4B3-80C1-46C4-8F8A-F343DB22774B}" type="slidenum">
              <a:rPr lang="fr-FR" altLang="fr-FR"/>
              <a:pPr/>
              <a:t>‹N°›</a:t>
            </a:fld>
            <a:endParaRPr lang="fr-FR" altLang="fr-FR"/>
          </a:p>
        </p:txBody>
      </p:sp>
    </p:spTree>
    <p:extLst>
      <p:ext uri="{BB962C8B-B14F-4D97-AF65-F5344CB8AC3E}">
        <p14:creationId xmlns:p14="http://schemas.microsoft.com/office/powerpoint/2010/main" val="1195843985"/>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nl"/>
          </a:p>
        </p:txBody>
      </p:sp>
      <p:sp>
        <p:nvSpPr>
          <p:cNvPr id="4" name="Espace réservé du numéro de diapositive 3"/>
          <p:cNvSpPr>
            <a:spLocks noGrp="1"/>
          </p:cNvSpPr>
          <p:nvPr>
            <p:ph type="sldNum" sz="quarter" idx="10"/>
          </p:nvPr>
        </p:nvSpPr>
        <p:spPr/>
        <p:txBody>
          <a:bodyPr/>
          <a:lstStyle/>
          <a:p>
            <a:pPr algn="l" rtl="0"/>
            <a:fld id="{5F77C4B3-80C1-46C4-8F8A-F343DB22774B}" type="slidenum">
              <a:rPr/>
              <a:pPr/>
              <a:t>2</a:t>
            </a:fld>
            <a:endParaRPr lang="nl" altLang="fr-FR"/>
          </a:p>
        </p:txBody>
      </p:sp>
    </p:spTree>
    <p:extLst>
      <p:ext uri="{BB962C8B-B14F-4D97-AF65-F5344CB8AC3E}">
        <p14:creationId xmlns:p14="http://schemas.microsoft.com/office/powerpoint/2010/main" val="1860600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l" rtl="0"/>
            <a:r>
              <a:rPr lang="nl" sz="1200" b="1" i="0" u="none" kern="1200" baseline="0">
                <a:solidFill>
                  <a:schemeClr val="tx1"/>
                </a:solidFill>
                <a:effectLst/>
                <a:latin typeface="+mn-lt"/>
                <a:ea typeface="+mn-ea"/>
                <a:cs typeface="+mn-cs"/>
              </a:rPr>
              <a:t>Het doel is om duidelijk te maken dat gedrag een zichtbare, concrete actie is en niet een idee of een voornemen …</a:t>
            </a:r>
          </a:p>
          <a:p>
            <a:pPr algn="l" rtl="0"/>
            <a:r>
              <a:rPr lang="nl" sz="1200" b="1" i="0" u="none" kern="1200" baseline="0">
                <a:solidFill>
                  <a:schemeClr val="tx1"/>
                </a:solidFill>
                <a:effectLst/>
                <a:latin typeface="+mn-lt"/>
                <a:ea typeface="+mn-ea"/>
                <a:cs typeface="+mn-cs"/>
              </a:rPr>
              <a:t>Oriënteer de deelnemers zo nodig door ze gedrag en voornemens te laten vergelijken.</a:t>
            </a:r>
          </a:p>
          <a:p>
            <a:endParaRPr lang="nl" dirty="0"/>
          </a:p>
        </p:txBody>
      </p:sp>
      <p:sp>
        <p:nvSpPr>
          <p:cNvPr id="4" name="Espace réservé du numéro de diapositive 3"/>
          <p:cNvSpPr>
            <a:spLocks noGrp="1"/>
          </p:cNvSpPr>
          <p:nvPr>
            <p:ph type="sldNum" sz="quarter" idx="10"/>
          </p:nvPr>
        </p:nvSpPr>
        <p:spPr/>
        <p:txBody>
          <a:bodyPr/>
          <a:lstStyle/>
          <a:p>
            <a:pPr algn="l" rtl="0"/>
            <a:fld id="{5F77C4B3-80C1-46C4-8F8A-F343DB22774B}" type="slidenum">
              <a:rPr/>
              <a:pPr/>
              <a:t>5</a:t>
            </a:fld>
            <a:endParaRPr lang="nl" altLang="fr-FR"/>
          </a:p>
        </p:txBody>
      </p:sp>
    </p:spTree>
    <p:extLst>
      <p:ext uri="{BB962C8B-B14F-4D97-AF65-F5344CB8AC3E}">
        <p14:creationId xmlns:p14="http://schemas.microsoft.com/office/powerpoint/2010/main" val="4356688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nl" sz="1200" b="0" i="0" u="none" kern="1200" baseline="0">
                <a:solidFill>
                  <a:schemeClr val="tx1"/>
                </a:solidFill>
                <a:effectLst/>
                <a:latin typeface="+mn-lt"/>
                <a:ea typeface="+mn-ea"/>
                <a:cs typeface="+mn-cs"/>
              </a:rPr>
              <a:t>Het is niet zo eenvoudig als het lijkt om zich een goed veiligheidsgedrag eigen te maken. Soms is het nodig om gewoonten te veranderen, om te leren, om te evolueren … Het is dus des te meer van belang om goed gedrag te herkennen en te waarderen om zich verbonden te voelen met de collega's. Ik stel voor om nu samen te bekijken hoe goed en verkeerd gedrag bij Total worden behandeld.</a:t>
            </a:r>
          </a:p>
          <a:p>
            <a:endParaRPr lang="nl" dirty="0"/>
          </a:p>
        </p:txBody>
      </p:sp>
      <p:sp>
        <p:nvSpPr>
          <p:cNvPr id="4" name="Espace réservé du numéro de diapositive 3"/>
          <p:cNvSpPr>
            <a:spLocks noGrp="1"/>
          </p:cNvSpPr>
          <p:nvPr>
            <p:ph type="sldNum" sz="quarter" idx="10"/>
          </p:nvPr>
        </p:nvSpPr>
        <p:spPr/>
        <p:txBody>
          <a:bodyPr/>
          <a:lstStyle/>
          <a:p>
            <a:pPr algn="l" rtl="0"/>
            <a:fld id="{5F77C4B3-80C1-46C4-8F8A-F343DB22774B}" type="slidenum">
              <a:rPr/>
              <a:pPr/>
              <a:t>6</a:t>
            </a:fld>
            <a:endParaRPr lang="nl" altLang="fr-FR"/>
          </a:p>
        </p:txBody>
      </p:sp>
    </p:spTree>
    <p:extLst>
      <p:ext uri="{BB962C8B-B14F-4D97-AF65-F5344CB8AC3E}">
        <p14:creationId xmlns:p14="http://schemas.microsoft.com/office/powerpoint/2010/main" val="15138025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l" rtl="0"/>
            <a:r>
              <a:rPr lang="nl" b="0" i="0" u="none" baseline="0"/>
              <a:t>Dit verwachte gedrag is eveneens van toepassing voor onze contractwerkers.</a:t>
            </a:r>
            <a:endParaRPr lang="nl" dirty="0"/>
          </a:p>
        </p:txBody>
      </p:sp>
      <p:sp>
        <p:nvSpPr>
          <p:cNvPr id="4" name="Espace réservé du numéro de diapositive 3"/>
          <p:cNvSpPr>
            <a:spLocks noGrp="1"/>
          </p:cNvSpPr>
          <p:nvPr>
            <p:ph type="sldNum" sz="quarter" idx="10"/>
          </p:nvPr>
        </p:nvSpPr>
        <p:spPr/>
        <p:txBody>
          <a:bodyPr/>
          <a:lstStyle/>
          <a:p>
            <a:pPr algn="l" rtl="0"/>
            <a:fld id="{5F77C4B3-80C1-46C4-8F8A-F343DB22774B}" type="slidenum">
              <a:rPr/>
              <a:pPr/>
              <a:t>9</a:t>
            </a:fld>
            <a:endParaRPr lang="nl" altLang="fr-FR"/>
          </a:p>
        </p:txBody>
      </p:sp>
    </p:spTree>
    <p:extLst>
      <p:ext uri="{BB962C8B-B14F-4D97-AF65-F5344CB8AC3E}">
        <p14:creationId xmlns:p14="http://schemas.microsoft.com/office/powerpoint/2010/main" val="360139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nl"/>
          </a:p>
        </p:txBody>
      </p:sp>
      <p:sp>
        <p:nvSpPr>
          <p:cNvPr id="4" name="Espace réservé du numéro de diapositive 3"/>
          <p:cNvSpPr>
            <a:spLocks noGrp="1"/>
          </p:cNvSpPr>
          <p:nvPr>
            <p:ph type="sldNum" sz="quarter" idx="10"/>
          </p:nvPr>
        </p:nvSpPr>
        <p:spPr/>
        <p:txBody>
          <a:bodyPr/>
          <a:lstStyle/>
          <a:p>
            <a:pPr algn="l" rtl="0"/>
            <a:fld id="{5F77C4B3-80C1-46C4-8F8A-F343DB22774B}" type="slidenum">
              <a:rPr/>
              <a:pPr/>
              <a:t>11</a:t>
            </a:fld>
            <a:endParaRPr lang="nl" altLang="fr-FR"/>
          </a:p>
        </p:txBody>
      </p:sp>
    </p:spTree>
    <p:extLst>
      <p:ext uri="{BB962C8B-B14F-4D97-AF65-F5344CB8AC3E}">
        <p14:creationId xmlns:p14="http://schemas.microsoft.com/office/powerpoint/2010/main" val="15057043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l" rtl="0"/>
            <a:r>
              <a:rPr lang="nl" b="0" i="0" u="none" baseline="0"/>
              <a:t>Dit schema toont de analyse van een afwijking om te besluiten of het een fout of een vergissing betreft.</a:t>
            </a:r>
            <a:endParaRPr lang="nl" dirty="0"/>
          </a:p>
        </p:txBody>
      </p:sp>
      <p:sp>
        <p:nvSpPr>
          <p:cNvPr id="4" name="Espace réservé du numéro de diapositive 3"/>
          <p:cNvSpPr>
            <a:spLocks noGrp="1"/>
          </p:cNvSpPr>
          <p:nvPr>
            <p:ph type="sldNum" sz="quarter" idx="10"/>
          </p:nvPr>
        </p:nvSpPr>
        <p:spPr/>
        <p:txBody>
          <a:bodyPr/>
          <a:lstStyle/>
          <a:p>
            <a:pPr algn="l" rtl="0"/>
            <a:fld id="{5F77C4B3-80C1-46C4-8F8A-F343DB22774B}" type="slidenum">
              <a:rPr/>
              <a:pPr/>
              <a:t>12</a:t>
            </a:fld>
            <a:endParaRPr lang="nl" altLang="fr-FR"/>
          </a:p>
        </p:txBody>
      </p:sp>
    </p:spTree>
    <p:extLst>
      <p:ext uri="{BB962C8B-B14F-4D97-AF65-F5344CB8AC3E}">
        <p14:creationId xmlns:p14="http://schemas.microsoft.com/office/powerpoint/2010/main" val="12091959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l" rtl="0"/>
            <a:r>
              <a:rPr lang="nl" b="0" i="0" u="none" baseline="0"/>
              <a:t>De stop card is uiteraard een essentieel hulpmiddel voor de reactie op een afwijking.</a:t>
            </a:r>
            <a:endParaRPr lang="nl" dirty="0"/>
          </a:p>
        </p:txBody>
      </p:sp>
      <p:sp>
        <p:nvSpPr>
          <p:cNvPr id="4" name="Espace réservé du numéro de diapositive 3"/>
          <p:cNvSpPr>
            <a:spLocks noGrp="1"/>
          </p:cNvSpPr>
          <p:nvPr>
            <p:ph type="sldNum" sz="quarter" idx="10"/>
          </p:nvPr>
        </p:nvSpPr>
        <p:spPr/>
        <p:txBody>
          <a:bodyPr/>
          <a:lstStyle/>
          <a:p>
            <a:pPr algn="l" rtl="0"/>
            <a:fld id="{5F77C4B3-80C1-46C4-8F8A-F343DB22774B}" type="slidenum">
              <a:rPr/>
              <a:pPr/>
              <a:t>13</a:t>
            </a:fld>
            <a:endParaRPr lang="nl" altLang="fr-FR"/>
          </a:p>
        </p:txBody>
      </p:sp>
    </p:spTree>
    <p:extLst>
      <p:ext uri="{BB962C8B-B14F-4D97-AF65-F5344CB8AC3E}">
        <p14:creationId xmlns:p14="http://schemas.microsoft.com/office/powerpoint/2010/main" val="13118938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sp>
        <p:nvSpPr>
          <p:cNvPr id="4" name="Rectangle 3"/>
          <p:cNvSpPr/>
          <p:nvPr userDrawn="1"/>
        </p:nvSpPr>
        <p:spPr>
          <a:xfrm>
            <a:off x="-3175" y="0"/>
            <a:ext cx="9147175" cy="6858000"/>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endParaRPr lang="fr-FR" altLang="fr-FR">
              <a:solidFill>
                <a:srgbClr val="FFFFFF"/>
              </a:solidFill>
              <a:cs typeface="Arial" pitchFamily="34" charset="0"/>
            </a:endParaRPr>
          </a:p>
        </p:txBody>
      </p:sp>
      <p:sp>
        <p:nvSpPr>
          <p:cNvPr id="6" name="Rectangle 5"/>
          <p:cNvSpPr/>
          <p:nvPr userDrawn="1"/>
        </p:nvSpPr>
        <p:spPr>
          <a:xfrm>
            <a:off x="0" y="6750050"/>
            <a:ext cx="9144000" cy="107950"/>
          </a:xfrm>
          <a:prstGeom prst="rect">
            <a:avLst/>
          </a:prstGeom>
          <a:solidFill>
            <a:schemeClr val="accent3">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endParaRPr lang="fr-FR" altLang="fr-FR">
              <a:solidFill>
                <a:srgbClr val="FFFFFF"/>
              </a:solidFill>
              <a:cs typeface="Arial" pitchFamily="34" charset="0"/>
            </a:endParaRPr>
          </a:p>
        </p:txBody>
      </p:sp>
      <p:pic>
        <p:nvPicPr>
          <p:cNvPr id="7" name="Image 13" descr="TOTAL_bandeau_01_haut_RGB.png"/>
          <p:cNvPicPr>
            <a:picLocks noChangeAspect="1"/>
          </p:cNvPicPr>
          <p:nvPr userDrawn="1"/>
        </p:nvPicPr>
        <p:blipFill>
          <a:blip r:embed="rId2"/>
          <a:srcRect/>
          <a:stretch>
            <a:fillRect/>
          </a:stretch>
        </p:blipFill>
        <p:spPr bwMode="auto">
          <a:xfrm>
            <a:off x="0" y="374650"/>
            <a:ext cx="5978525" cy="846138"/>
          </a:xfrm>
          <a:prstGeom prst="rect">
            <a:avLst/>
          </a:prstGeom>
          <a:noFill/>
          <a:ln w="9525">
            <a:noFill/>
            <a:miter lim="800000"/>
            <a:headEnd/>
            <a:tailEnd/>
          </a:ln>
        </p:spPr>
      </p:pic>
      <p:sp>
        <p:nvSpPr>
          <p:cNvPr id="5" name="Titre 4"/>
          <p:cNvSpPr>
            <a:spLocks noGrp="1"/>
          </p:cNvSpPr>
          <p:nvPr>
            <p:ph type="title"/>
          </p:nvPr>
        </p:nvSpPr>
        <p:spPr>
          <a:xfrm>
            <a:off x="1188000" y="2106000"/>
            <a:ext cx="7276629" cy="1487487"/>
          </a:xfrm>
        </p:spPr>
        <p:txBody>
          <a:bodyPr lIns="0" rIns="0" anchor="b"/>
          <a:lstStyle>
            <a:lvl1pPr>
              <a:defRPr sz="3200">
                <a:solidFill>
                  <a:schemeClr val="bg1"/>
                </a:solidFill>
              </a:defRPr>
            </a:lvl1pPr>
          </a:lstStyle>
          <a:p>
            <a:r>
              <a:rPr lang="fr-FR" noProof="0" smtClean="0"/>
              <a:t>Cliquez pour modifier le style du titre</a:t>
            </a:r>
            <a:endParaRPr lang="fr-FR" noProof="0" dirty="0"/>
          </a:p>
        </p:txBody>
      </p:sp>
      <p:sp>
        <p:nvSpPr>
          <p:cNvPr id="16" name="Espace réservé du texte 15"/>
          <p:cNvSpPr>
            <a:spLocks noGrp="1"/>
          </p:cNvSpPr>
          <p:nvPr>
            <p:ph type="body" sz="quarter" idx="10"/>
          </p:nvPr>
        </p:nvSpPr>
        <p:spPr>
          <a:xfrm>
            <a:off x="1188000" y="3639600"/>
            <a:ext cx="7276629" cy="1778000"/>
          </a:xfrm>
        </p:spPr>
        <p:txBody>
          <a:bodyPr lIns="0" rIns="0">
            <a:noAutofit/>
          </a:bodyPr>
          <a:lstStyle>
            <a:lvl1pPr marL="0" indent="0">
              <a:buNone/>
              <a:defRPr>
                <a:solidFill>
                  <a:schemeClr val="bg1"/>
                </a:solidFill>
              </a:defRPr>
            </a:lvl1pPr>
          </a:lstStyle>
          <a:p>
            <a:pPr lvl="0"/>
            <a:r>
              <a:rPr lang="fr-FR" noProof="0" smtClean="0"/>
              <a:t>Cliquez pour modifier les styles du texte du masque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ans contenu">
    <p:spTree>
      <p:nvGrpSpPr>
        <p:cNvPr id="1" name=""/>
        <p:cNvGrpSpPr/>
        <p:nvPr/>
      </p:nvGrpSpPr>
      <p:grpSpPr>
        <a:xfrm>
          <a:off x="0" y="0"/>
          <a:ext cx="0" cy="0"/>
          <a:chOff x="0" y="0"/>
          <a:chExt cx="0" cy="0"/>
        </a:xfrm>
      </p:grpSpPr>
      <p:sp>
        <p:nvSpPr>
          <p:cNvPr id="2" name="Espace réservé du pied de page 2"/>
          <p:cNvSpPr>
            <a:spLocks noGrp="1"/>
          </p:cNvSpPr>
          <p:nvPr>
            <p:ph type="ftr"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mtClean="0">
                <a:latin typeface="Arial" pitchFamily="34" charset="0"/>
                <a:cs typeface="Arial" pitchFamily="34" charset="0"/>
              </a:defRPr>
            </a:lvl1pPr>
          </a:lstStyle>
          <a:p>
            <a:r>
              <a:rPr lang="fr-FR" altLang="fr-FR" smtClean="0"/>
              <a:t>Kit intégration H3SE - TCG 4.1 - Comportements (positifs et négatifs) – V1</a:t>
            </a:r>
            <a:endParaRPr lang="fr-FR" altLang="fr-FR"/>
          </a:p>
        </p:txBody>
      </p:sp>
      <p:sp>
        <p:nvSpPr>
          <p:cNvPr id="3" name="Espace réservé du numéro de diapositive 3"/>
          <p:cNvSpPr>
            <a:spLocks noGrp="1"/>
          </p:cNvSpPr>
          <p:nvPr>
            <p:ph type="sldNum" sz="quarter" idx="11"/>
          </p:nvPr>
        </p:nvSpPr>
        <p:spPr/>
        <p:txBody>
          <a:bodyPr/>
          <a:lstStyle>
            <a:lvl1pPr>
              <a:defRPr/>
            </a:lvl1pPr>
          </a:lstStyle>
          <a:p>
            <a:fld id="{45536CE5-2BC7-4F54-B7E0-8109D33A9A47}" type="slidenum">
              <a:rPr lang="fr-FR" altLang="fr-FR"/>
              <a:pPr/>
              <a:t>‹N°›</a:t>
            </a:fld>
            <a:endParaRPr lang="fr-FR" alt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noProof="0" smtClean="0"/>
              <a:t>Cliquez pour modifier le style du titre</a:t>
            </a:r>
            <a:endParaRPr lang="fr-FR" noProof="0" dirty="0"/>
          </a:p>
        </p:txBody>
      </p:sp>
      <p:sp>
        <p:nvSpPr>
          <p:cNvPr id="6" name="Espace réservé du texte 5"/>
          <p:cNvSpPr>
            <a:spLocks noGrp="1"/>
          </p:cNvSpPr>
          <p:nvPr>
            <p:ph type="body" sz="quarter" idx="12"/>
          </p:nvPr>
        </p:nvSpPr>
        <p:spPr>
          <a:xfrm>
            <a:off x="457200" y="1125538"/>
            <a:ext cx="8218800" cy="5040311"/>
          </a:xfrm>
        </p:spPr>
        <p:txBody>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p:txBody>
      </p:sp>
      <p:sp>
        <p:nvSpPr>
          <p:cNvPr id="4" name="Espace réservé du numéro de diapositive 3"/>
          <p:cNvSpPr>
            <a:spLocks noGrp="1"/>
          </p:cNvSpPr>
          <p:nvPr>
            <p:ph type="sldNum" sz="quarter" idx="13"/>
          </p:nvPr>
        </p:nvSpPr>
        <p:spPr/>
        <p:txBody>
          <a:bodyPr/>
          <a:lstStyle>
            <a:lvl1pPr>
              <a:defRPr/>
            </a:lvl1pPr>
          </a:lstStyle>
          <a:p>
            <a:fld id="{CE53D222-3A21-41F0-A754-4195D86F7AE3}" type="slidenum">
              <a:rPr lang="fr-FR" altLang="fr-FR"/>
              <a:pPr/>
              <a:t>‹N°›</a:t>
            </a:fld>
            <a:endParaRPr lang="fr-FR" altLang="fr-FR"/>
          </a:p>
        </p:txBody>
      </p:sp>
      <p:sp>
        <p:nvSpPr>
          <p:cNvPr id="5" name="Espace réservé du pied de page 1"/>
          <p:cNvSpPr>
            <a:spLocks noGrp="1"/>
          </p:cNvSpPr>
          <p:nvPr>
            <p:ph type="ftr" sz="quarter" idx="1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defRPr/>
            </a:pPr>
            <a:r>
              <a:rPr lang="fr-FR" altLang="fr-FR" smtClean="0"/>
              <a:t>Kit intégration H3SE - TCG 4.1 - Comportements (positifs et négatifs) – V1</a:t>
            </a:r>
            <a:endParaRPr lang="fr-FR" alt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e de section">
    <p:spTree>
      <p:nvGrpSpPr>
        <p:cNvPr id="1" name=""/>
        <p:cNvGrpSpPr/>
        <p:nvPr/>
      </p:nvGrpSpPr>
      <p:grpSpPr>
        <a:xfrm>
          <a:off x="0" y="0"/>
          <a:ext cx="0" cy="0"/>
          <a:chOff x="0" y="0"/>
          <a:chExt cx="0" cy="0"/>
        </a:xfrm>
      </p:grpSpPr>
      <p:sp>
        <p:nvSpPr>
          <p:cNvPr id="3" name="Rectangle 2"/>
          <p:cNvSpPr/>
          <p:nvPr userDrawn="1"/>
        </p:nvSpPr>
        <p:spPr>
          <a:xfrm>
            <a:off x="8928100" y="0"/>
            <a:ext cx="215900" cy="6858000"/>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endParaRPr lang="fr-FR" altLang="fr-FR">
              <a:solidFill>
                <a:srgbClr val="FFFFFF"/>
              </a:solidFill>
              <a:latin typeface="Helvetica" pitchFamily="34" charset="0"/>
              <a:cs typeface="Helvetica" pitchFamily="34" charset="0"/>
            </a:endParaRPr>
          </a:p>
        </p:txBody>
      </p:sp>
      <p:sp>
        <p:nvSpPr>
          <p:cNvPr id="2" name="Titre 1"/>
          <p:cNvSpPr>
            <a:spLocks noGrp="1"/>
          </p:cNvSpPr>
          <p:nvPr>
            <p:ph type="title"/>
          </p:nvPr>
        </p:nvSpPr>
        <p:spPr>
          <a:xfrm>
            <a:off x="722313" y="2493952"/>
            <a:ext cx="7772400" cy="1362075"/>
          </a:xfrm>
        </p:spPr>
        <p:txBody>
          <a:bodyPr anchor="ctr"/>
          <a:lstStyle>
            <a:lvl1pPr algn="l">
              <a:defRPr sz="3200" b="1" cap="all">
                <a:solidFill>
                  <a:schemeClr val="accent3">
                    <a:lumMod val="75000"/>
                  </a:schemeClr>
                </a:solidFill>
              </a:defRPr>
            </a:lvl1pPr>
          </a:lstStyle>
          <a:p>
            <a:r>
              <a:rPr lang="fr-FR" noProof="0" smtClean="0"/>
              <a:t>Cliquez pour modifier le style du titre</a:t>
            </a:r>
            <a:endParaRPr lang="fr-FR" noProof="0" dirty="0"/>
          </a:p>
        </p:txBody>
      </p:sp>
      <p:sp>
        <p:nvSpPr>
          <p:cNvPr id="4" name="Espace réservé du pied de page 4"/>
          <p:cNvSpPr>
            <a:spLocks noGrp="1"/>
          </p:cNvSpPr>
          <p:nvPr>
            <p:ph type="ftr"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mtClean="0">
                <a:latin typeface="Arial" pitchFamily="34" charset="0"/>
                <a:cs typeface="Arial" pitchFamily="34" charset="0"/>
              </a:defRPr>
            </a:lvl1pPr>
          </a:lstStyle>
          <a:p>
            <a:r>
              <a:rPr lang="fr-FR" altLang="fr-FR" smtClean="0"/>
              <a:t>Kit intégration H3SE - TCG 4.1 - Comportements (positifs et négatifs) – V1</a:t>
            </a:r>
            <a:endParaRPr lang="fr-FR" altLang="fr-FR"/>
          </a:p>
        </p:txBody>
      </p:sp>
      <p:sp>
        <p:nvSpPr>
          <p:cNvPr id="5" name="Espace réservé du numéro de diapositive 5"/>
          <p:cNvSpPr>
            <a:spLocks noGrp="1"/>
          </p:cNvSpPr>
          <p:nvPr>
            <p:ph type="sldNum" sz="quarter" idx="11"/>
          </p:nvPr>
        </p:nvSpPr>
        <p:spPr/>
        <p:txBody>
          <a:bodyPr/>
          <a:lstStyle>
            <a:lvl1pPr>
              <a:defRPr/>
            </a:lvl1pPr>
          </a:lstStyle>
          <a:p>
            <a:fld id="{CDFE0E69-A6A0-4514-9645-50717F5B3972}" type="slidenum">
              <a:rPr lang="fr-FR" altLang="fr-FR"/>
              <a:pPr/>
              <a:t>‹N°›</a:t>
            </a:fld>
            <a:endParaRPr lang="fr-FR" alt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noProof="0" smtClean="0"/>
              <a:t>Cliquez pour modifier le style du titre</a:t>
            </a:r>
            <a:endParaRPr lang="fr-FR" noProof="0" dirty="0"/>
          </a:p>
        </p:txBody>
      </p:sp>
      <p:sp>
        <p:nvSpPr>
          <p:cNvPr id="3" name="Espace réservé du contenu 2"/>
          <p:cNvSpPr>
            <a:spLocks noGrp="1"/>
          </p:cNvSpPr>
          <p:nvPr>
            <p:ph sz="half" idx="1"/>
          </p:nvPr>
        </p:nvSpPr>
        <p:spPr>
          <a:xfrm>
            <a:off x="457200" y="1125538"/>
            <a:ext cx="4038600" cy="5000625"/>
          </a:xfrm>
          <a:prstGeom prst="rect">
            <a:avLst/>
          </a:prstGeom>
        </p:spPr>
        <p:txBody>
          <a:bodyPr/>
          <a:lstStyle>
            <a:lvl1pPr>
              <a:defRPr sz="1600"/>
            </a:lvl1pPr>
            <a:lvl2pPr>
              <a:defRPr sz="1400"/>
            </a:lvl2pPr>
            <a:lvl3pPr>
              <a:defRPr sz="1200"/>
            </a:lvl3pPr>
            <a:lvl4pPr marL="1080000" indent="-180000">
              <a:defRPr sz="1200"/>
            </a:lvl4pPr>
            <a:lvl5pPr>
              <a:defRPr sz="1800"/>
            </a:lvl5pPr>
            <a:lvl6pPr>
              <a:defRPr sz="1800"/>
            </a:lvl6pPr>
            <a:lvl7pPr>
              <a:defRPr sz="1800"/>
            </a:lvl7pPr>
            <a:lvl8pPr>
              <a:defRPr sz="1800"/>
            </a:lvl8pPr>
            <a:lvl9pPr>
              <a:defRPr sz="1800"/>
            </a:lvl9p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p:txBody>
      </p:sp>
      <p:sp>
        <p:nvSpPr>
          <p:cNvPr id="4" name="Espace réservé du contenu 3"/>
          <p:cNvSpPr>
            <a:spLocks noGrp="1"/>
          </p:cNvSpPr>
          <p:nvPr>
            <p:ph sz="half" idx="2"/>
          </p:nvPr>
        </p:nvSpPr>
        <p:spPr>
          <a:xfrm>
            <a:off x="4648200" y="1125538"/>
            <a:ext cx="4038600" cy="5000625"/>
          </a:xfrm>
          <a:prstGeom prst="rect">
            <a:avLst/>
          </a:prstGeom>
        </p:spPr>
        <p:txBody>
          <a:bodyPr/>
          <a:lstStyle>
            <a:lvl1pPr>
              <a:defRPr sz="1600"/>
            </a:lvl1pPr>
            <a:lvl2pPr>
              <a:defRPr sz="1400"/>
            </a:lvl2pPr>
            <a:lvl3pPr>
              <a:defRPr sz="1200"/>
            </a:lvl3pPr>
            <a:lvl4pPr>
              <a:defRPr sz="1200"/>
            </a:lvl4pPr>
            <a:lvl5pPr>
              <a:defRPr sz="1800"/>
            </a:lvl5pPr>
            <a:lvl6pPr>
              <a:defRPr sz="1800"/>
            </a:lvl6pPr>
            <a:lvl7pPr>
              <a:defRPr sz="1800"/>
            </a:lvl7pPr>
            <a:lvl8pPr>
              <a:defRPr sz="1800"/>
            </a:lvl8pPr>
            <a:lvl9pPr>
              <a:defRPr sz="1800"/>
            </a:lvl9p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p:txBody>
      </p:sp>
      <p:sp>
        <p:nvSpPr>
          <p:cNvPr id="5" name="Espace réservé du pied de page 5"/>
          <p:cNvSpPr>
            <a:spLocks noGrp="1"/>
          </p:cNvSpPr>
          <p:nvPr>
            <p:ph type="ftr"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mtClean="0">
                <a:latin typeface="Arial" pitchFamily="34" charset="0"/>
                <a:cs typeface="Arial" pitchFamily="34" charset="0"/>
              </a:defRPr>
            </a:lvl1pPr>
          </a:lstStyle>
          <a:p>
            <a:r>
              <a:rPr lang="fr-FR" altLang="fr-FR" smtClean="0"/>
              <a:t>Kit intégration H3SE - TCG 4.1 - Comportements (positifs et négatifs) – V1</a:t>
            </a:r>
            <a:endParaRPr lang="fr-FR" altLang="fr-FR"/>
          </a:p>
        </p:txBody>
      </p:sp>
      <p:sp>
        <p:nvSpPr>
          <p:cNvPr id="6" name="Espace réservé du numéro de diapositive 6"/>
          <p:cNvSpPr>
            <a:spLocks noGrp="1"/>
          </p:cNvSpPr>
          <p:nvPr>
            <p:ph type="sldNum" sz="quarter" idx="11"/>
          </p:nvPr>
        </p:nvSpPr>
        <p:spPr/>
        <p:txBody>
          <a:bodyPr/>
          <a:lstStyle>
            <a:lvl1pPr>
              <a:defRPr/>
            </a:lvl1pPr>
          </a:lstStyle>
          <a:p>
            <a:fld id="{B5D4222A-88D1-42CD-80D5-E8565A073459}" type="slidenum">
              <a:rPr lang="fr-FR" altLang="fr-FR"/>
              <a:pPr/>
              <a:t>‹N°›</a:t>
            </a:fld>
            <a:endParaRPr lang="fr-FR" alt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raphique barre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smtClean="0"/>
              <a:t>Cliquez pour modifier le style du titre</a:t>
            </a:r>
            <a:endParaRPr lang="fr-FR" dirty="0"/>
          </a:p>
        </p:txBody>
      </p:sp>
      <p:sp>
        <p:nvSpPr>
          <p:cNvPr id="3" name="Espace réservé du contenu 2"/>
          <p:cNvSpPr>
            <a:spLocks noGrp="1"/>
          </p:cNvSpPr>
          <p:nvPr>
            <p:ph idx="1"/>
          </p:nvPr>
        </p:nvSpPr>
        <p:spPr>
          <a:xfrm>
            <a:off x="457200" y="1695600"/>
            <a:ext cx="8218800" cy="4284000"/>
          </a:xfrm>
          <a:prstGeom prst="rect">
            <a:avLst/>
          </a:prstGeom>
        </p:spPr>
        <p:txBody>
          <a:bodyPr/>
          <a:lstStyle>
            <a:lvl1pPr>
              <a:defRPr/>
            </a:lvl1pPr>
          </a:lstStyle>
          <a:p>
            <a:pPr lvl="0"/>
            <a:r>
              <a:rPr lang="fr-FR" smtClean="0"/>
              <a:t>Cliquez pour modifier les styles du texte du masque</a:t>
            </a:r>
          </a:p>
        </p:txBody>
      </p:sp>
      <p:sp>
        <p:nvSpPr>
          <p:cNvPr id="7" name="Espace réservé du texte 7"/>
          <p:cNvSpPr>
            <a:spLocks noGrp="1"/>
          </p:cNvSpPr>
          <p:nvPr>
            <p:ph type="body" sz="quarter" idx="13"/>
          </p:nvPr>
        </p:nvSpPr>
        <p:spPr>
          <a:xfrm>
            <a:off x="2267744" y="1418400"/>
            <a:ext cx="4608512" cy="338554"/>
          </a:xfrm>
        </p:spPr>
        <p:txBody>
          <a:bodyPr anchorCtr="1">
            <a:spAutoFit/>
          </a:bodyPr>
          <a:lstStyle>
            <a:lvl1pPr algn="ctr">
              <a:buNone/>
              <a:defRPr sz="1600"/>
            </a:lvl1pPr>
          </a:lstStyle>
          <a:p>
            <a:pPr lvl="0"/>
            <a:r>
              <a:rPr lang="fr-FR" smtClean="0"/>
              <a:t>Cliquez pour modifier les styles du texte du masque</a:t>
            </a:r>
          </a:p>
        </p:txBody>
      </p:sp>
      <p:sp>
        <p:nvSpPr>
          <p:cNvPr id="8" name="Espace réservé du texte 8"/>
          <p:cNvSpPr>
            <a:spLocks noGrp="1"/>
          </p:cNvSpPr>
          <p:nvPr>
            <p:ph type="body" sz="quarter" idx="14"/>
          </p:nvPr>
        </p:nvSpPr>
        <p:spPr>
          <a:xfrm>
            <a:off x="457200" y="6021388"/>
            <a:ext cx="3178175" cy="215900"/>
          </a:xfrm>
        </p:spPr>
        <p:txBody>
          <a:bodyPr lIns="0">
            <a:noAutofit/>
          </a:bodyPr>
          <a:lstStyle>
            <a:lvl1pPr marL="0" indent="0">
              <a:buFont typeface="Arial" pitchFamily="34" charset="0"/>
              <a:buNone/>
              <a:defRPr sz="900"/>
            </a:lvl1pPr>
            <a:lvl2pPr marL="0" indent="0">
              <a:buNone/>
              <a:defRPr/>
            </a:lvl2pPr>
            <a:lvl3pPr>
              <a:buNone/>
              <a:defRPr/>
            </a:lvl3pPr>
            <a:lvl4pPr>
              <a:buNone/>
              <a:defRPr/>
            </a:lvl4pPr>
            <a:lvl5pPr>
              <a:buFont typeface="Arial" pitchFamily="34" charset="0"/>
              <a:buNone/>
              <a:defRPr/>
            </a:lvl5pPr>
          </a:lstStyle>
          <a:p>
            <a:pPr lvl="0"/>
            <a:r>
              <a:rPr lang="fr-FR" smtClean="0"/>
              <a:t>Cliquez pour modifier les styles du texte du masque</a:t>
            </a:r>
          </a:p>
        </p:txBody>
      </p:sp>
      <p:sp>
        <p:nvSpPr>
          <p:cNvPr id="6" name="Espace réservé du pied de page 4"/>
          <p:cNvSpPr>
            <a:spLocks noGrp="1"/>
          </p:cNvSpPr>
          <p:nvPr>
            <p:ph type="ftr" sz="quarter" idx="1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mtClean="0">
                <a:latin typeface="Arial" pitchFamily="34" charset="0"/>
                <a:cs typeface="Arial" pitchFamily="34" charset="0"/>
              </a:defRPr>
            </a:lvl1pPr>
          </a:lstStyle>
          <a:p>
            <a:r>
              <a:rPr lang="fr-FR" altLang="fr-FR" smtClean="0"/>
              <a:t>Kit intégration H3SE - TCG 4.1 - Comportements (positifs et négatifs) – V1</a:t>
            </a:r>
            <a:endParaRPr lang="fr-FR" altLang="fr-FR"/>
          </a:p>
        </p:txBody>
      </p:sp>
      <p:sp>
        <p:nvSpPr>
          <p:cNvPr id="9" name="Espace réservé du numéro de diapositive 5"/>
          <p:cNvSpPr>
            <a:spLocks noGrp="1"/>
          </p:cNvSpPr>
          <p:nvPr>
            <p:ph type="sldNum" sz="quarter" idx="16"/>
          </p:nvPr>
        </p:nvSpPr>
        <p:spPr/>
        <p:txBody>
          <a:bodyPr/>
          <a:lstStyle>
            <a:lvl1pPr>
              <a:defRPr/>
            </a:lvl1pPr>
          </a:lstStyle>
          <a:p>
            <a:fld id="{855E55D9-300B-427E-9D66-B6AB9FDB4F9E}" type="slidenum">
              <a:rPr lang="fr-FR" altLang="fr-FR"/>
              <a:pPr/>
              <a:t>‹N°›</a:t>
            </a:fld>
            <a:endParaRPr lang="fr-FR" alt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eux Graphiques barre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smtClean="0"/>
              <a:t>Cliquez pour modifier le style du titre</a:t>
            </a:r>
            <a:endParaRPr lang="fr-FR" dirty="0"/>
          </a:p>
        </p:txBody>
      </p:sp>
      <p:sp>
        <p:nvSpPr>
          <p:cNvPr id="3" name="Espace réservé du contenu 2"/>
          <p:cNvSpPr>
            <a:spLocks noGrp="1"/>
          </p:cNvSpPr>
          <p:nvPr>
            <p:ph idx="1"/>
          </p:nvPr>
        </p:nvSpPr>
        <p:spPr>
          <a:xfrm>
            <a:off x="457200" y="972000"/>
            <a:ext cx="8218800" cy="2484000"/>
          </a:xfrm>
          <a:prstGeom prst="rect">
            <a:avLst/>
          </a:prstGeom>
        </p:spPr>
        <p:txBody>
          <a:bodyPr/>
          <a:lstStyle>
            <a:lvl1pPr>
              <a:defRPr/>
            </a:lvl1pPr>
          </a:lstStyle>
          <a:p>
            <a:pPr lvl="0"/>
            <a:r>
              <a:rPr lang="fr-FR" smtClean="0"/>
              <a:t>Cliquez pour modifier les styles du texte du masque</a:t>
            </a:r>
          </a:p>
        </p:txBody>
      </p:sp>
      <p:sp>
        <p:nvSpPr>
          <p:cNvPr id="8" name="Espace réservé du contenu 2"/>
          <p:cNvSpPr>
            <a:spLocks noGrp="1"/>
          </p:cNvSpPr>
          <p:nvPr>
            <p:ph idx="13"/>
          </p:nvPr>
        </p:nvSpPr>
        <p:spPr>
          <a:xfrm>
            <a:off x="457200" y="3510000"/>
            <a:ext cx="8218800" cy="2484000"/>
          </a:xfrm>
          <a:prstGeom prst="rect">
            <a:avLst/>
          </a:prstGeom>
        </p:spPr>
        <p:txBody>
          <a:bodyPr/>
          <a:lstStyle>
            <a:lvl1pPr>
              <a:defRPr/>
            </a:lvl1pPr>
          </a:lstStyle>
          <a:p>
            <a:pPr lvl="0"/>
            <a:r>
              <a:rPr lang="fr-FR" smtClean="0"/>
              <a:t>Cliquez pour modifier les styles du texte du masque</a:t>
            </a:r>
          </a:p>
        </p:txBody>
      </p:sp>
      <p:sp>
        <p:nvSpPr>
          <p:cNvPr id="7" name="Espace réservé du texte 8"/>
          <p:cNvSpPr>
            <a:spLocks noGrp="1"/>
          </p:cNvSpPr>
          <p:nvPr>
            <p:ph type="body" sz="quarter" idx="14"/>
          </p:nvPr>
        </p:nvSpPr>
        <p:spPr>
          <a:xfrm>
            <a:off x="457200" y="6021388"/>
            <a:ext cx="3178175" cy="215900"/>
          </a:xfrm>
        </p:spPr>
        <p:txBody>
          <a:bodyPr lIns="0">
            <a:noAutofit/>
          </a:bodyPr>
          <a:lstStyle>
            <a:lvl1pPr marL="0" indent="0">
              <a:buFont typeface="Arial" pitchFamily="34" charset="0"/>
              <a:buNone/>
              <a:defRPr sz="900"/>
            </a:lvl1pPr>
            <a:lvl2pPr marL="0" indent="0">
              <a:buNone/>
              <a:defRPr/>
            </a:lvl2pPr>
            <a:lvl3pPr>
              <a:buNone/>
              <a:defRPr/>
            </a:lvl3pPr>
            <a:lvl4pPr>
              <a:buNone/>
              <a:defRPr/>
            </a:lvl4pPr>
            <a:lvl5pPr>
              <a:buFont typeface="Arial" pitchFamily="34" charset="0"/>
              <a:buNone/>
              <a:defRPr/>
            </a:lvl5pPr>
          </a:lstStyle>
          <a:p>
            <a:pPr lvl="0"/>
            <a:r>
              <a:rPr lang="fr-FR" smtClean="0"/>
              <a:t>Cliquez pour modifier les styles du texte du masque</a:t>
            </a:r>
          </a:p>
        </p:txBody>
      </p:sp>
      <p:sp>
        <p:nvSpPr>
          <p:cNvPr id="6" name="Espace réservé du pied de page 4"/>
          <p:cNvSpPr>
            <a:spLocks noGrp="1"/>
          </p:cNvSpPr>
          <p:nvPr>
            <p:ph type="ftr" sz="quarter" idx="1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mtClean="0">
                <a:latin typeface="Arial" pitchFamily="34" charset="0"/>
                <a:cs typeface="Arial" pitchFamily="34" charset="0"/>
              </a:defRPr>
            </a:lvl1pPr>
          </a:lstStyle>
          <a:p>
            <a:r>
              <a:rPr lang="fr-FR" altLang="fr-FR" smtClean="0"/>
              <a:t>Kit intégration H3SE - TCG 4.1 - Comportements (positifs et négatifs) – V1</a:t>
            </a:r>
            <a:endParaRPr lang="fr-FR" altLang="fr-FR"/>
          </a:p>
        </p:txBody>
      </p:sp>
      <p:sp>
        <p:nvSpPr>
          <p:cNvPr id="9" name="Espace réservé du numéro de diapositive 5"/>
          <p:cNvSpPr>
            <a:spLocks noGrp="1"/>
          </p:cNvSpPr>
          <p:nvPr>
            <p:ph type="sldNum" sz="quarter" idx="16"/>
          </p:nvPr>
        </p:nvSpPr>
        <p:spPr/>
        <p:txBody>
          <a:bodyPr/>
          <a:lstStyle>
            <a:lvl1pPr>
              <a:defRPr/>
            </a:lvl1pPr>
          </a:lstStyle>
          <a:p>
            <a:fld id="{7C52DF0C-42F9-46CB-9960-E48E272C052C}" type="slidenum">
              <a:rPr lang="fr-FR" altLang="fr-FR"/>
              <a:pPr/>
              <a:t>‹N°›</a:t>
            </a:fld>
            <a:endParaRPr lang="fr-FR" alt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aphique annea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smtClean="0"/>
              <a:t>Cliquez pour modifier le style du titre</a:t>
            </a:r>
            <a:endParaRPr lang="fr-FR" dirty="0"/>
          </a:p>
        </p:txBody>
      </p:sp>
      <p:sp>
        <p:nvSpPr>
          <p:cNvPr id="3" name="Espace réservé du contenu 2"/>
          <p:cNvSpPr>
            <a:spLocks noGrp="1"/>
          </p:cNvSpPr>
          <p:nvPr>
            <p:ph idx="1"/>
          </p:nvPr>
        </p:nvSpPr>
        <p:spPr>
          <a:xfrm>
            <a:off x="457200" y="1767600"/>
            <a:ext cx="8218800" cy="4248000"/>
          </a:xfrm>
          <a:prstGeom prst="rect">
            <a:avLst/>
          </a:prstGeom>
        </p:spPr>
        <p:txBody>
          <a:bodyPr/>
          <a:lstStyle>
            <a:lvl1pPr>
              <a:defRPr/>
            </a:lvl1pPr>
          </a:lstStyle>
          <a:p>
            <a:pPr lvl="0"/>
            <a:r>
              <a:rPr lang="fr-FR" smtClean="0"/>
              <a:t>Cliquez pour modifier les styles du texte du masque</a:t>
            </a:r>
          </a:p>
        </p:txBody>
      </p:sp>
      <p:sp>
        <p:nvSpPr>
          <p:cNvPr id="8" name="Espace réservé du texte 7"/>
          <p:cNvSpPr>
            <a:spLocks noGrp="1"/>
          </p:cNvSpPr>
          <p:nvPr>
            <p:ph type="body" sz="quarter" idx="13"/>
          </p:nvPr>
        </p:nvSpPr>
        <p:spPr>
          <a:xfrm>
            <a:off x="2267744" y="1418400"/>
            <a:ext cx="4608512" cy="338554"/>
          </a:xfrm>
        </p:spPr>
        <p:txBody>
          <a:bodyPr anchorCtr="1">
            <a:spAutoFit/>
          </a:bodyPr>
          <a:lstStyle>
            <a:lvl1pPr algn="ctr">
              <a:buNone/>
              <a:defRPr sz="1600"/>
            </a:lvl1pPr>
          </a:lstStyle>
          <a:p>
            <a:pPr lvl="0"/>
            <a:r>
              <a:rPr lang="fr-FR" smtClean="0"/>
              <a:t>Cliquez pour modifier les styles du texte du masque</a:t>
            </a:r>
          </a:p>
        </p:txBody>
      </p:sp>
      <p:sp>
        <p:nvSpPr>
          <p:cNvPr id="7" name="Espace réservé du texte 8"/>
          <p:cNvSpPr>
            <a:spLocks noGrp="1"/>
          </p:cNvSpPr>
          <p:nvPr>
            <p:ph type="body" sz="quarter" idx="14"/>
          </p:nvPr>
        </p:nvSpPr>
        <p:spPr>
          <a:xfrm>
            <a:off x="457200" y="6021388"/>
            <a:ext cx="3178175" cy="215900"/>
          </a:xfrm>
        </p:spPr>
        <p:txBody>
          <a:bodyPr lIns="0">
            <a:noAutofit/>
          </a:bodyPr>
          <a:lstStyle>
            <a:lvl1pPr marL="0" indent="0">
              <a:buFont typeface="Arial" pitchFamily="34" charset="0"/>
              <a:buNone/>
              <a:defRPr sz="900"/>
            </a:lvl1pPr>
            <a:lvl2pPr marL="0" indent="0">
              <a:buNone/>
              <a:defRPr/>
            </a:lvl2pPr>
            <a:lvl3pPr>
              <a:buNone/>
              <a:defRPr/>
            </a:lvl3pPr>
            <a:lvl4pPr>
              <a:buNone/>
              <a:defRPr/>
            </a:lvl4pPr>
            <a:lvl5pPr>
              <a:buFont typeface="Arial" pitchFamily="34" charset="0"/>
              <a:buNone/>
              <a:defRPr/>
            </a:lvl5pPr>
          </a:lstStyle>
          <a:p>
            <a:pPr lvl="0"/>
            <a:r>
              <a:rPr lang="fr-FR" smtClean="0"/>
              <a:t>Cliquez pour modifier les styles du texte du masque</a:t>
            </a:r>
          </a:p>
        </p:txBody>
      </p:sp>
      <p:sp>
        <p:nvSpPr>
          <p:cNvPr id="6" name="Espace réservé du pied de page 4"/>
          <p:cNvSpPr>
            <a:spLocks noGrp="1"/>
          </p:cNvSpPr>
          <p:nvPr>
            <p:ph type="ftr" sz="quarter" idx="1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mtClean="0">
                <a:latin typeface="Arial" pitchFamily="34" charset="0"/>
                <a:cs typeface="Arial" pitchFamily="34" charset="0"/>
              </a:defRPr>
            </a:lvl1pPr>
          </a:lstStyle>
          <a:p>
            <a:r>
              <a:rPr lang="fr-FR" altLang="fr-FR" smtClean="0"/>
              <a:t>Kit intégration H3SE - TCG 4.1 - Comportements (positifs et négatifs) – V1</a:t>
            </a:r>
            <a:endParaRPr lang="fr-FR" altLang="fr-FR"/>
          </a:p>
        </p:txBody>
      </p:sp>
      <p:sp>
        <p:nvSpPr>
          <p:cNvPr id="9" name="Espace réservé du numéro de diapositive 5"/>
          <p:cNvSpPr>
            <a:spLocks noGrp="1"/>
          </p:cNvSpPr>
          <p:nvPr>
            <p:ph type="sldNum" sz="quarter" idx="16"/>
          </p:nvPr>
        </p:nvSpPr>
        <p:spPr/>
        <p:txBody>
          <a:bodyPr/>
          <a:lstStyle>
            <a:lvl1pPr>
              <a:defRPr/>
            </a:lvl1pPr>
          </a:lstStyle>
          <a:p>
            <a:fld id="{D5790CCF-2FFD-4978-840B-E0C82665C380}" type="slidenum">
              <a:rPr lang="fr-FR" altLang="fr-FR"/>
              <a:pPr/>
              <a:t>‹N°›</a:t>
            </a:fld>
            <a:endParaRPr lang="fr-FR" alt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smtClean="0"/>
              <a:t>Cliquez pour modifier le style du titre</a:t>
            </a:r>
            <a:endParaRPr lang="fr-FR" dirty="0"/>
          </a:p>
        </p:txBody>
      </p:sp>
      <p:sp>
        <p:nvSpPr>
          <p:cNvPr id="3" name="Espace réservé du contenu 2"/>
          <p:cNvSpPr>
            <a:spLocks noGrp="1"/>
          </p:cNvSpPr>
          <p:nvPr>
            <p:ph idx="1"/>
          </p:nvPr>
        </p:nvSpPr>
        <p:spPr>
          <a:xfrm>
            <a:off x="457200" y="1125538"/>
            <a:ext cx="8218488" cy="4896000"/>
          </a:xfrm>
          <a:prstGeom prst="rect">
            <a:avLst/>
          </a:prstGeom>
        </p:spPr>
        <p:txBody>
          <a:bodyPr/>
          <a:lstStyle>
            <a:lvl1pPr>
              <a:defRPr/>
            </a:lvl1pPr>
          </a:lstStyle>
          <a:p>
            <a:pPr lvl="0"/>
            <a:r>
              <a:rPr lang="fr-FR" smtClean="0"/>
              <a:t>Cliquez pour modifier les styles du texte du masque</a:t>
            </a:r>
          </a:p>
        </p:txBody>
      </p:sp>
      <p:sp>
        <p:nvSpPr>
          <p:cNvPr id="7" name="Espace réservé du texte 8"/>
          <p:cNvSpPr>
            <a:spLocks noGrp="1"/>
          </p:cNvSpPr>
          <p:nvPr>
            <p:ph type="body" sz="quarter" idx="14"/>
          </p:nvPr>
        </p:nvSpPr>
        <p:spPr>
          <a:xfrm>
            <a:off x="457200" y="6021388"/>
            <a:ext cx="3178175" cy="215900"/>
          </a:xfrm>
        </p:spPr>
        <p:txBody>
          <a:bodyPr lIns="0">
            <a:noAutofit/>
          </a:bodyPr>
          <a:lstStyle>
            <a:lvl1pPr marL="0" indent="0">
              <a:buFont typeface="Arial" pitchFamily="34" charset="0"/>
              <a:buNone/>
              <a:defRPr sz="900"/>
            </a:lvl1pPr>
            <a:lvl2pPr marL="0" indent="0">
              <a:buNone/>
              <a:defRPr/>
            </a:lvl2pPr>
            <a:lvl3pPr>
              <a:buNone/>
              <a:defRPr/>
            </a:lvl3pPr>
            <a:lvl4pPr>
              <a:buNone/>
              <a:defRPr/>
            </a:lvl4pPr>
            <a:lvl5pPr>
              <a:buFont typeface="Arial" pitchFamily="34" charset="0"/>
              <a:buNone/>
              <a:defRPr/>
            </a:lvl5pPr>
          </a:lstStyle>
          <a:p>
            <a:pPr lvl="0"/>
            <a:r>
              <a:rPr lang="fr-FR" smtClean="0"/>
              <a:t>Cliquez pour modifier les styles du texte du masque</a:t>
            </a:r>
          </a:p>
        </p:txBody>
      </p:sp>
      <p:sp>
        <p:nvSpPr>
          <p:cNvPr id="5" name="Espace réservé du pied de page 4"/>
          <p:cNvSpPr>
            <a:spLocks noGrp="1"/>
          </p:cNvSpPr>
          <p:nvPr>
            <p:ph type="ftr" sz="quarter" idx="1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mtClean="0">
                <a:latin typeface="Arial" pitchFamily="34" charset="0"/>
                <a:cs typeface="Arial" pitchFamily="34" charset="0"/>
              </a:defRPr>
            </a:lvl1pPr>
          </a:lstStyle>
          <a:p>
            <a:r>
              <a:rPr lang="fr-FR" altLang="fr-FR" smtClean="0"/>
              <a:t>Kit intégration H3SE - TCG 4.1 - Comportements (positifs et négatifs) – V1</a:t>
            </a:r>
            <a:endParaRPr lang="fr-FR" altLang="fr-FR"/>
          </a:p>
        </p:txBody>
      </p:sp>
      <p:sp>
        <p:nvSpPr>
          <p:cNvPr id="6" name="Espace réservé du numéro de diapositive 5"/>
          <p:cNvSpPr>
            <a:spLocks noGrp="1"/>
          </p:cNvSpPr>
          <p:nvPr>
            <p:ph type="sldNum" sz="quarter" idx="16"/>
          </p:nvPr>
        </p:nvSpPr>
        <p:spPr/>
        <p:txBody>
          <a:bodyPr/>
          <a:lstStyle>
            <a:lvl1pPr>
              <a:defRPr/>
            </a:lvl1pPr>
          </a:lstStyle>
          <a:p>
            <a:fld id="{2FB10086-099E-4035-88BE-7438193C4C70}" type="slidenum">
              <a:rPr lang="fr-FR" altLang="fr-FR"/>
              <a:pPr/>
              <a:t>‹N°›</a:t>
            </a:fld>
            <a:endParaRPr lang="fr-FR" alt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noProof="0" smtClean="0"/>
              <a:t>Cliquez pour modifier le style du titre</a:t>
            </a:r>
            <a:endParaRPr lang="fr-FR" noProof="0" dirty="0"/>
          </a:p>
        </p:txBody>
      </p:sp>
      <p:sp>
        <p:nvSpPr>
          <p:cNvPr id="3" name="Espace réservé du pied de page 4"/>
          <p:cNvSpPr>
            <a:spLocks noGrp="1"/>
          </p:cNvSpPr>
          <p:nvPr>
            <p:ph type="ftr"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mtClean="0">
                <a:latin typeface="Arial" pitchFamily="34" charset="0"/>
                <a:cs typeface="Arial" pitchFamily="34" charset="0"/>
              </a:defRPr>
            </a:lvl1pPr>
          </a:lstStyle>
          <a:p>
            <a:r>
              <a:rPr lang="fr-FR" altLang="fr-FR" smtClean="0"/>
              <a:t>Kit intégration H3SE - TCG 4.1 - Comportements (positifs et négatifs) – V1</a:t>
            </a:r>
            <a:endParaRPr lang="fr-FR" altLang="fr-FR"/>
          </a:p>
        </p:txBody>
      </p:sp>
      <p:sp>
        <p:nvSpPr>
          <p:cNvPr id="4" name="Espace réservé du numéro de diapositive 5"/>
          <p:cNvSpPr>
            <a:spLocks noGrp="1"/>
          </p:cNvSpPr>
          <p:nvPr>
            <p:ph type="sldNum" sz="quarter" idx="11"/>
          </p:nvPr>
        </p:nvSpPr>
        <p:spPr/>
        <p:txBody>
          <a:bodyPr/>
          <a:lstStyle>
            <a:lvl1pPr>
              <a:defRPr/>
            </a:lvl1pPr>
          </a:lstStyle>
          <a:p>
            <a:fld id="{710DB065-26C5-42A6-9691-99CA056CE2EC}" type="slidenum">
              <a:rPr lang="fr-FR" altLang="fr-FR"/>
              <a:pPr/>
              <a:t>‹N°›</a:t>
            </a:fld>
            <a:endParaRPr lang="fr-FR" alt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18488" cy="635000"/>
          </a:xfrm>
          <a:prstGeom prst="rect">
            <a:avLst/>
          </a:prstGeom>
        </p:spPr>
        <p:txBody>
          <a:bodyPr vert="horz" lIns="91440" tIns="45720" rIns="91440" bIns="45720" rtlCol="0" anchor="t">
            <a:noAutofit/>
          </a:bodyPr>
          <a:lstStyle/>
          <a:p>
            <a:r>
              <a:rPr lang="fr-FR" noProof="0" dirty="0" smtClean="0"/>
              <a:t>Cliquez et modifiez le titre</a:t>
            </a:r>
            <a:endParaRPr lang="fr-FR" noProof="0" dirty="0"/>
          </a:p>
        </p:txBody>
      </p:sp>
      <p:sp>
        <p:nvSpPr>
          <p:cNvPr id="6" name="Espace réservé du numéro de diapositive 5"/>
          <p:cNvSpPr>
            <a:spLocks noGrp="1"/>
          </p:cNvSpPr>
          <p:nvPr>
            <p:ph type="sldNum" sz="quarter" idx="4"/>
          </p:nvPr>
        </p:nvSpPr>
        <p:spPr>
          <a:xfrm>
            <a:off x="6553200" y="6411913"/>
            <a:ext cx="725488"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cs typeface="Helvetica" pitchFamily="34" charset="0"/>
              </a:defRPr>
            </a:lvl1pPr>
          </a:lstStyle>
          <a:p>
            <a:fld id="{947174E9-708B-4AA3-8616-D76E6DDC57A4}" type="slidenum">
              <a:rPr lang="fr-FR" altLang="fr-FR"/>
              <a:pPr/>
              <a:t>‹N°›</a:t>
            </a:fld>
            <a:endParaRPr lang="fr-FR" altLang="fr-FR"/>
          </a:p>
        </p:txBody>
      </p:sp>
      <p:sp>
        <p:nvSpPr>
          <p:cNvPr id="7" name="Rectangle 6"/>
          <p:cNvSpPr/>
          <p:nvPr/>
        </p:nvSpPr>
        <p:spPr>
          <a:xfrm>
            <a:off x="9031288" y="0"/>
            <a:ext cx="112712" cy="6858000"/>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endParaRPr lang="fr-FR" altLang="fr-FR">
              <a:solidFill>
                <a:srgbClr val="FFFFFF"/>
              </a:solidFill>
              <a:latin typeface="Helvetica" pitchFamily="34" charset="0"/>
              <a:cs typeface="Helvetica" pitchFamily="34" charset="0"/>
            </a:endParaRPr>
          </a:p>
        </p:txBody>
      </p:sp>
      <p:cxnSp>
        <p:nvCxnSpPr>
          <p:cNvPr id="9" name="Connecteur droit 8"/>
          <p:cNvCxnSpPr/>
          <p:nvPr/>
        </p:nvCxnSpPr>
        <p:spPr>
          <a:xfrm>
            <a:off x="457200" y="6311900"/>
            <a:ext cx="8686800" cy="1588"/>
          </a:xfrm>
          <a:prstGeom prst="line">
            <a:avLst/>
          </a:prstGeom>
          <a:ln w="9525" cap="flat" cmpd="sng" algn="ctr">
            <a:solidFill>
              <a:schemeClr val="accent3">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2" name="Connecteur droit 11"/>
          <p:cNvCxnSpPr>
            <a:cxnSpLocks noChangeShapeType="1"/>
          </p:cNvCxnSpPr>
          <p:nvPr/>
        </p:nvCxnSpPr>
        <p:spPr bwMode="auto">
          <a:xfrm rot="5400000">
            <a:off x="7335044" y="6595269"/>
            <a:ext cx="365125" cy="1587"/>
          </a:xfrm>
          <a:prstGeom prst="line">
            <a:avLst/>
          </a:prstGeom>
          <a:noFill/>
          <a:ln w="6350">
            <a:solidFill>
              <a:schemeClr val="tx1">
                <a:alpha val="70195"/>
              </a:schemeClr>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031" name="Espace réservé du texte 3"/>
          <p:cNvSpPr>
            <a:spLocks noGrp="1"/>
          </p:cNvSpPr>
          <p:nvPr>
            <p:ph type="body" idx="1"/>
          </p:nvPr>
        </p:nvSpPr>
        <p:spPr bwMode="auto">
          <a:xfrm>
            <a:off x="457200" y="1125538"/>
            <a:ext cx="8218488" cy="5000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ltLang="fr-FR" smtClean="0"/>
              <a:t>Modifiez les styles du texte du masque</a:t>
            </a:r>
          </a:p>
          <a:p>
            <a:pPr lvl="1"/>
            <a:r>
              <a:rPr lang="fr-FR" altLang="fr-FR" smtClean="0"/>
              <a:t>Deuxième niveau</a:t>
            </a:r>
          </a:p>
          <a:p>
            <a:pPr lvl="2"/>
            <a:r>
              <a:rPr lang="fr-FR" altLang="fr-FR" smtClean="0"/>
              <a:t>Troisième niveau</a:t>
            </a:r>
          </a:p>
          <a:p>
            <a:pPr lvl="3"/>
            <a:r>
              <a:rPr lang="fr-FR" altLang="fr-FR" smtClean="0"/>
              <a:t>Quatrième niveau</a:t>
            </a:r>
          </a:p>
        </p:txBody>
      </p:sp>
      <p:pic>
        <p:nvPicPr>
          <p:cNvPr id="1032" name="Image 10" descr="TOTAL_ADM.png"/>
          <p:cNvPicPr>
            <a:picLocks noChangeAspect="1"/>
          </p:cNvPicPr>
          <p:nvPr/>
        </p:nvPicPr>
        <p:blipFill>
          <a:blip r:embed="rId12"/>
          <a:srcRect/>
          <a:stretch>
            <a:fillRect/>
          </a:stretch>
        </p:blipFill>
        <p:spPr bwMode="auto">
          <a:xfrm>
            <a:off x="7685088" y="6375400"/>
            <a:ext cx="1008062" cy="401638"/>
          </a:xfrm>
          <a:prstGeom prst="rect">
            <a:avLst/>
          </a:prstGeom>
          <a:noFill/>
          <a:ln w="9525">
            <a:noFill/>
            <a:miter lim="800000"/>
            <a:headEnd/>
            <a:tailEnd/>
          </a:ln>
        </p:spPr>
      </p:pic>
      <p:sp>
        <p:nvSpPr>
          <p:cNvPr id="10" name="Espace réservé du pied de page 1"/>
          <p:cNvSpPr>
            <a:spLocks noGrp="1"/>
          </p:cNvSpPr>
          <p:nvPr>
            <p:ph type="ftr" sz="quarter" idx="3"/>
          </p:nvPr>
        </p:nvSpPr>
        <p:spPr bwMode="auto">
          <a:xfrm>
            <a:off x="457200" y="6411913"/>
            <a:ext cx="5562600"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defRPr sz="1100">
                <a:solidFill>
                  <a:schemeClr val="tx1"/>
                </a:solidFill>
                <a:latin typeface="Arial" charset="0"/>
                <a:ea typeface="Arial" charset="0"/>
                <a:cs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defRPr/>
            </a:pPr>
            <a:r>
              <a:rPr lang="fr-FR" altLang="fr-FR" smtClean="0"/>
              <a:t>Kit intégration H3SE - TCG 4.1 - Comportements (positifs et négatifs) – V1</a:t>
            </a:r>
            <a:endParaRPr lang="fr-FR" altLang="fr-FR" dirty="0"/>
          </a:p>
        </p:txBody>
      </p:sp>
    </p:spTree>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57" r:id="rId10"/>
  </p:sldLayoutIdLst>
  <p:hf hdr="0" dt="0"/>
  <p:txStyles>
    <p:titleStyle>
      <a:lvl1pPr algn="l" defTabSz="457200" rtl="0" eaLnBrk="0" fontAlgn="base" hangingPunct="0">
        <a:spcBef>
          <a:spcPct val="0"/>
        </a:spcBef>
        <a:spcAft>
          <a:spcPct val="0"/>
        </a:spcAft>
        <a:defRPr sz="2200" b="1" kern="1200" cap="all">
          <a:solidFill>
            <a:srgbClr val="A90025"/>
          </a:solidFill>
          <a:latin typeface="+mj-lt"/>
          <a:ea typeface="Arial" charset="0"/>
          <a:cs typeface="Arial"/>
        </a:defRPr>
      </a:lvl1pPr>
      <a:lvl2pPr algn="l" defTabSz="457200" rtl="0" eaLnBrk="0" fontAlgn="base" hangingPunct="0">
        <a:spcBef>
          <a:spcPct val="0"/>
        </a:spcBef>
        <a:spcAft>
          <a:spcPct val="0"/>
        </a:spcAft>
        <a:defRPr sz="2200" b="1">
          <a:solidFill>
            <a:srgbClr val="A90025"/>
          </a:solidFill>
          <a:latin typeface="Arial" charset="0"/>
          <a:ea typeface="Arial" charset="0"/>
          <a:cs typeface="Arial" charset="0"/>
        </a:defRPr>
      </a:lvl2pPr>
      <a:lvl3pPr algn="l" defTabSz="457200" rtl="0" eaLnBrk="0" fontAlgn="base" hangingPunct="0">
        <a:spcBef>
          <a:spcPct val="0"/>
        </a:spcBef>
        <a:spcAft>
          <a:spcPct val="0"/>
        </a:spcAft>
        <a:defRPr sz="2200" b="1">
          <a:solidFill>
            <a:srgbClr val="A90025"/>
          </a:solidFill>
          <a:latin typeface="Arial" charset="0"/>
          <a:ea typeface="Arial" charset="0"/>
          <a:cs typeface="Arial" charset="0"/>
        </a:defRPr>
      </a:lvl3pPr>
      <a:lvl4pPr algn="l" defTabSz="457200" rtl="0" eaLnBrk="0" fontAlgn="base" hangingPunct="0">
        <a:spcBef>
          <a:spcPct val="0"/>
        </a:spcBef>
        <a:spcAft>
          <a:spcPct val="0"/>
        </a:spcAft>
        <a:defRPr sz="2200" b="1">
          <a:solidFill>
            <a:srgbClr val="A90025"/>
          </a:solidFill>
          <a:latin typeface="Arial" charset="0"/>
          <a:ea typeface="Arial" charset="0"/>
          <a:cs typeface="Arial" charset="0"/>
        </a:defRPr>
      </a:lvl4pPr>
      <a:lvl5pPr algn="l" defTabSz="457200" rtl="0" eaLnBrk="0" fontAlgn="base" hangingPunct="0">
        <a:spcBef>
          <a:spcPct val="0"/>
        </a:spcBef>
        <a:spcAft>
          <a:spcPct val="0"/>
        </a:spcAft>
        <a:defRPr sz="2200" b="1">
          <a:solidFill>
            <a:srgbClr val="A90025"/>
          </a:solidFill>
          <a:latin typeface="Arial" charset="0"/>
          <a:ea typeface="Arial" charset="0"/>
          <a:cs typeface="Arial" charset="0"/>
        </a:defRPr>
      </a:lvl5pPr>
      <a:lvl6pPr marL="457200" algn="l" defTabSz="457200" rtl="0" fontAlgn="base">
        <a:spcBef>
          <a:spcPct val="0"/>
        </a:spcBef>
        <a:spcAft>
          <a:spcPct val="0"/>
        </a:spcAft>
        <a:defRPr sz="2200" b="1">
          <a:solidFill>
            <a:srgbClr val="A90025"/>
          </a:solidFill>
          <a:latin typeface="Arial" charset="0"/>
          <a:ea typeface="Arial" charset="0"/>
          <a:cs typeface="Arial" charset="0"/>
        </a:defRPr>
      </a:lvl6pPr>
      <a:lvl7pPr marL="914400" algn="l" defTabSz="457200" rtl="0" fontAlgn="base">
        <a:spcBef>
          <a:spcPct val="0"/>
        </a:spcBef>
        <a:spcAft>
          <a:spcPct val="0"/>
        </a:spcAft>
        <a:defRPr sz="2200" b="1">
          <a:solidFill>
            <a:srgbClr val="A90025"/>
          </a:solidFill>
          <a:latin typeface="Arial" charset="0"/>
          <a:ea typeface="Arial" charset="0"/>
          <a:cs typeface="Arial" charset="0"/>
        </a:defRPr>
      </a:lvl7pPr>
      <a:lvl8pPr marL="1371600" algn="l" defTabSz="457200" rtl="0" fontAlgn="base">
        <a:spcBef>
          <a:spcPct val="0"/>
        </a:spcBef>
        <a:spcAft>
          <a:spcPct val="0"/>
        </a:spcAft>
        <a:defRPr sz="2200" b="1">
          <a:solidFill>
            <a:srgbClr val="A90025"/>
          </a:solidFill>
          <a:latin typeface="Arial" charset="0"/>
          <a:ea typeface="Arial" charset="0"/>
          <a:cs typeface="Arial" charset="0"/>
        </a:defRPr>
      </a:lvl8pPr>
      <a:lvl9pPr marL="1828800" algn="l" defTabSz="457200" rtl="0" fontAlgn="base">
        <a:spcBef>
          <a:spcPct val="0"/>
        </a:spcBef>
        <a:spcAft>
          <a:spcPct val="0"/>
        </a:spcAft>
        <a:defRPr sz="2200" b="1">
          <a:solidFill>
            <a:srgbClr val="A90025"/>
          </a:solidFill>
          <a:latin typeface="Arial" charset="0"/>
          <a:ea typeface="Arial" charset="0"/>
          <a:cs typeface="Arial" charset="0"/>
        </a:defRPr>
      </a:lvl9pPr>
    </p:titleStyle>
    <p:bodyStyle>
      <a:lvl1pPr marL="285750" indent="-285750" algn="l" defTabSz="457200" rtl="0" eaLnBrk="0" fontAlgn="base" hangingPunct="0">
        <a:spcBef>
          <a:spcPts val="300"/>
        </a:spcBef>
        <a:spcAft>
          <a:spcPts val="300"/>
        </a:spcAft>
        <a:buClr>
          <a:srgbClr val="A90025"/>
        </a:buClr>
        <a:buSzPct val="120000"/>
        <a:buFont typeface="Lucida Grande"/>
        <a:buChar char="●"/>
        <a:defRPr sz="2000" kern="1200">
          <a:solidFill>
            <a:schemeClr val="tx1"/>
          </a:solidFill>
          <a:latin typeface="+mn-lt"/>
          <a:ea typeface="Arial" charset="0"/>
          <a:cs typeface="Arial"/>
        </a:defRPr>
      </a:lvl1pPr>
      <a:lvl2pPr marL="447675" indent="-180975" algn="l" defTabSz="533400" rtl="0" eaLnBrk="0" fontAlgn="base" hangingPunct="0">
        <a:spcBef>
          <a:spcPts val="300"/>
        </a:spcBef>
        <a:spcAft>
          <a:spcPts val="300"/>
        </a:spcAft>
        <a:buClr>
          <a:srgbClr val="A90025"/>
        </a:buClr>
        <a:buFont typeface="Lucida Grande"/>
        <a:buChar char="-"/>
        <a:defRPr kern="1200">
          <a:solidFill>
            <a:schemeClr val="tx1"/>
          </a:solidFill>
          <a:latin typeface="+mn-lt"/>
          <a:ea typeface="Arial" charset="0"/>
          <a:cs typeface="Arial"/>
        </a:defRPr>
      </a:lvl2pPr>
      <a:lvl3pPr marL="806450" indent="-180975" algn="l" defTabSz="457200" rtl="0" eaLnBrk="0" fontAlgn="base" hangingPunct="0">
        <a:spcBef>
          <a:spcPts val="300"/>
        </a:spcBef>
        <a:spcAft>
          <a:spcPts val="300"/>
        </a:spcAft>
        <a:buClr>
          <a:srgbClr val="A90025"/>
        </a:buClr>
        <a:buSzPct val="100000"/>
        <a:buFont typeface="Lucida Grande"/>
        <a:buChar char="•"/>
        <a:defRPr sz="1600" kern="1200">
          <a:solidFill>
            <a:schemeClr val="tx1"/>
          </a:solidFill>
          <a:latin typeface="+mn-lt"/>
          <a:ea typeface="Arial" charset="0"/>
          <a:cs typeface="Arial"/>
        </a:defRPr>
      </a:lvl3pPr>
      <a:lvl4pPr marL="1076325" indent="-171450" algn="l" defTabSz="457200" rtl="0" eaLnBrk="0" fontAlgn="base" hangingPunct="0">
        <a:spcBef>
          <a:spcPts val="300"/>
        </a:spcBef>
        <a:spcAft>
          <a:spcPts val="300"/>
        </a:spcAft>
        <a:buClr>
          <a:srgbClr val="A90025"/>
        </a:buClr>
        <a:buSzPct val="80000"/>
        <a:buFont typeface="Lucida Grande"/>
        <a:buChar char="-"/>
        <a:defRPr sz="1600" kern="1200">
          <a:solidFill>
            <a:schemeClr val="tx1"/>
          </a:solidFill>
          <a:latin typeface="+mn-lt"/>
          <a:ea typeface="Helvetica" charset="0"/>
          <a:cs typeface="Helvetica"/>
        </a:defRPr>
      </a:lvl4pPr>
      <a:lvl5pPr marL="1258888" indent="-180975" algn="l" defTabSz="352425" rtl="0" eaLnBrk="0" fontAlgn="base" hangingPunct="0">
        <a:spcBef>
          <a:spcPts val="300"/>
        </a:spcBef>
        <a:spcAft>
          <a:spcPts val="300"/>
        </a:spcAft>
        <a:buClr>
          <a:srgbClr val="800000"/>
        </a:buClr>
        <a:buSzPct val="100000"/>
        <a:buFont typeface="Lucida Grande"/>
        <a:defRPr sz="1600" kern="1200">
          <a:solidFill>
            <a:schemeClr val="tx1"/>
          </a:solidFill>
          <a:latin typeface="+mn-lt"/>
          <a:ea typeface="Helvetica" charset="0"/>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hyperlink" Target="Materiel/Death%20in%20the%20oilfield-fr.flv"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notesSlide" Target="../notesSlides/notesSlide3.xml"/><Relationship Id="rId3" Type="http://schemas.openxmlformats.org/officeDocument/2006/relationships/tags" Target="../tags/tag3.xml"/><Relationship Id="rId7"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ZoneTexte 1"/>
          <p:cNvSpPr txBox="1">
            <a:spLocks noChangeArrowheads="1"/>
          </p:cNvSpPr>
          <p:nvPr/>
        </p:nvSpPr>
        <p:spPr bwMode="auto">
          <a:xfrm>
            <a:off x="3200400" y="3276600"/>
            <a:ext cx="184150" cy="369888"/>
          </a:xfrm>
          <a:prstGeom prst="rect">
            <a:avLst/>
          </a:prstGeom>
          <a:noFill/>
          <a:ln w="9525">
            <a:noFill/>
            <a:miter lim="800000"/>
            <a:headEnd/>
            <a:tailEnd/>
          </a:ln>
        </p:spPr>
        <p:txBody>
          <a:bodyPr wrap="none">
            <a:spAutoFit/>
          </a:bodyPr>
          <a:lstStyle/>
          <a:p>
            <a:pPr algn="l" rtl="0" eaLnBrk="1" hangingPunct="1"/>
            <a:endParaRPr lang="nl" altLang="fr-FR"/>
          </a:p>
        </p:txBody>
      </p:sp>
      <p:sp>
        <p:nvSpPr>
          <p:cNvPr id="3" name="Titre 2"/>
          <p:cNvSpPr>
            <a:spLocks noGrp="1"/>
          </p:cNvSpPr>
          <p:nvPr>
            <p:ph type="title"/>
          </p:nvPr>
        </p:nvSpPr>
        <p:spPr>
          <a:xfrm>
            <a:off x="1187450" y="2106613"/>
            <a:ext cx="7277100" cy="1487487"/>
          </a:xfrm>
        </p:spPr>
        <p:txBody>
          <a:bodyPr/>
          <a:lstStyle/>
          <a:p>
            <a:pPr algn="l" rtl="0" eaLnBrk="1" fontAlgn="auto" hangingPunct="1">
              <a:spcAft>
                <a:spcPts val="0"/>
              </a:spcAft>
              <a:defRPr/>
            </a:pPr>
            <a:r>
              <a:rPr lang="nl" b="1" i="0" u="none" baseline="0">
                <a:ea typeface="+mj-ea"/>
              </a:rPr>
              <a:t>Positief en negatief gedrag</a:t>
            </a:r>
            <a:r>
              <a:rPr lang="nl">
                <a:ea typeface="+mj-ea"/>
              </a:rPr>
              <a:t/>
            </a:r>
            <a:br>
              <a:rPr lang="nl">
                <a:ea typeface="+mj-ea"/>
              </a:rPr>
            </a:br>
            <a:endParaRPr lang="nl" dirty="0">
              <a:ea typeface="+mj-ea"/>
            </a:endParaRPr>
          </a:p>
        </p:txBody>
      </p:sp>
      <p:sp>
        <p:nvSpPr>
          <p:cNvPr id="14339" name="Espace réservé du texte 5"/>
          <p:cNvSpPr>
            <a:spLocks noGrp="1"/>
          </p:cNvSpPr>
          <p:nvPr>
            <p:ph type="body" sz="quarter" idx="10"/>
          </p:nvPr>
        </p:nvSpPr>
        <p:spPr>
          <a:xfrm>
            <a:off x="1187450" y="3640138"/>
            <a:ext cx="7277100" cy="1778000"/>
          </a:xfrm>
        </p:spPr>
        <p:txBody>
          <a:bodyPr/>
          <a:lstStyle/>
          <a:p>
            <a:pPr algn="l" rtl="0" eaLnBrk="1" hangingPunct="1"/>
            <a:r>
              <a:rPr lang="nl" b="0" i="0" u="none" baseline="0">
                <a:cs typeface="Arial" pitchFamily="34" charset="0"/>
              </a:rPr>
              <a:t>Integratieset H3SE</a:t>
            </a:r>
          </a:p>
          <a:p>
            <a:pPr algn="l" rtl="0" eaLnBrk="1" hangingPunct="1"/>
            <a:r>
              <a:rPr lang="nl" b="0" i="0" u="none" baseline="0">
                <a:cs typeface="Arial" pitchFamily="34" charset="0"/>
              </a:rPr>
              <a:t>Module TCG 4.1</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defRPr/>
            </a:pPr>
            <a:r>
              <a:rPr lang="nl" b="1" i="0" u="none" baseline="0"/>
              <a:t>Behandeling van afwijkend gedrag</a:t>
            </a:r>
            <a:endParaRPr lang="nl" dirty="0"/>
          </a:p>
        </p:txBody>
      </p:sp>
      <p:sp>
        <p:nvSpPr>
          <p:cNvPr id="21506" name="Espace réservé du texte 2"/>
          <p:cNvSpPr>
            <a:spLocks noGrp="1"/>
          </p:cNvSpPr>
          <p:nvPr>
            <p:ph type="body" sz="quarter" idx="12"/>
          </p:nvPr>
        </p:nvSpPr>
        <p:spPr>
          <a:xfrm>
            <a:off x="457200" y="1268413"/>
            <a:ext cx="8218488" cy="5040312"/>
          </a:xfrm>
          <a:solidFill>
            <a:schemeClr val="bg1"/>
          </a:solidFill>
        </p:spPr>
        <p:txBody>
          <a:bodyPr/>
          <a:lstStyle/>
          <a:p>
            <a:pPr marL="0" indent="0" algn="l" rtl="0">
              <a:buFont typeface="Lucida Grande"/>
              <a:buNone/>
            </a:pPr>
            <a:endParaRPr lang="nl" altLang="fr-FR" b="1" dirty="0" smtClean="0">
              <a:cs typeface="Arial" pitchFamily="34" charset="0"/>
            </a:endParaRPr>
          </a:p>
          <a:p>
            <a:pPr marL="0" indent="0" algn="l" rtl="0">
              <a:buFont typeface="Lucida Grande"/>
              <a:buNone/>
            </a:pPr>
            <a:r>
              <a:rPr lang="nl" b="0" i="0" u="none" baseline="0">
                <a:cs typeface="Arial" pitchFamily="34" charset="0"/>
              </a:rPr>
              <a:t>Verschil tussen een fout en een vergissing</a:t>
            </a:r>
          </a:p>
          <a:p>
            <a:pPr marL="0" indent="0" algn="l" rtl="0"/>
            <a:endParaRPr lang="nl" altLang="fr-FR" dirty="0" smtClean="0">
              <a:cs typeface="Arial" pitchFamily="34" charset="0"/>
            </a:endParaRPr>
          </a:p>
          <a:p>
            <a:pPr marL="432000" indent="0" algn="l" rtl="0">
              <a:buFont typeface="Lucida Grande"/>
              <a:buNone/>
            </a:pPr>
            <a:r>
              <a:rPr lang="nl" sz="1800" b="1" i="0" u="none" baseline="0">
                <a:cs typeface="Arial" pitchFamily="34" charset="0"/>
              </a:rPr>
              <a:t>Fout</a:t>
            </a:r>
            <a:r>
              <a:rPr lang="nl" sz="1800" b="0" i="0" u="none" baseline="0">
                <a:cs typeface="Arial" pitchFamily="34" charset="0"/>
              </a:rPr>
              <a:t>: </a:t>
            </a:r>
            <a:r>
              <a:rPr lang="nl" sz="1800" b="1" i="0" u="none" baseline="0">
                <a:cs typeface="Arial" pitchFamily="34" charset="0"/>
              </a:rPr>
              <a:t>opzettelijk</a:t>
            </a:r>
            <a:r>
              <a:rPr lang="nl" sz="1800" b="0" i="0" u="none" baseline="0">
                <a:cs typeface="Arial" pitchFamily="34" charset="0"/>
              </a:rPr>
              <a:t> karakter</a:t>
            </a:r>
            <a:endParaRPr lang="nl" altLang="fr-FR" sz="1800" dirty="0" smtClean="0">
              <a:cs typeface="Arial" pitchFamily="34" charset="0"/>
            </a:endParaRPr>
          </a:p>
          <a:p>
            <a:pPr marL="432000" indent="0" algn="l" rtl="0">
              <a:buFont typeface="Wingdings" pitchFamily="2" charset="2"/>
              <a:buChar char="Ø"/>
            </a:pPr>
            <a:r>
              <a:rPr lang="nl" sz="1800" b="0" i="0" u="none" baseline="0">
                <a:cs typeface="Arial" pitchFamily="34" charset="0"/>
              </a:rPr>
              <a:t>Noodzaak om te reageren met een </a:t>
            </a:r>
            <a:r>
              <a:rPr lang="nl" sz="1800" b="1" i="0" u="none" baseline="0">
                <a:solidFill>
                  <a:srgbClr val="C00000"/>
                </a:solidFill>
                <a:cs typeface="Arial" pitchFamily="34" charset="0"/>
              </a:rPr>
              <a:t>passende sanctie</a:t>
            </a:r>
            <a:r>
              <a:rPr lang="nl" sz="1800" b="0" i="0" u="none" baseline="0">
                <a:cs typeface="Arial" pitchFamily="34" charset="0"/>
              </a:rPr>
              <a:t>.</a:t>
            </a:r>
          </a:p>
          <a:p>
            <a:pPr marL="0" indent="0" algn="l" rtl="0">
              <a:buFont typeface="Lucida Grande"/>
              <a:buNone/>
            </a:pPr>
            <a:endParaRPr lang="nl" altLang="fr-FR" sz="1800" dirty="0" smtClean="0">
              <a:cs typeface="Arial" pitchFamily="34" charset="0"/>
            </a:endParaRPr>
          </a:p>
          <a:p>
            <a:pPr marL="0" indent="0" algn="l" rtl="0">
              <a:buFont typeface="Lucida Grande"/>
              <a:buNone/>
            </a:pPr>
            <a:endParaRPr lang="nl" altLang="fr-FR" sz="1800" dirty="0" smtClean="0">
              <a:cs typeface="Arial" pitchFamily="34" charset="0"/>
            </a:endParaRPr>
          </a:p>
          <a:p>
            <a:pPr marL="432000" indent="0" algn="l" rtl="0">
              <a:buNone/>
            </a:pPr>
            <a:r>
              <a:rPr lang="nl" sz="1800" b="1" i="0" u="none" baseline="0">
                <a:cs typeface="Arial" pitchFamily="34" charset="0"/>
              </a:rPr>
              <a:t>Vergissing</a:t>
            </a:r>
            <a:r>
              <a:rPr lang="nl" sz="1800" b="0" i="0" u="none" baseline="0">
                <a:cs typeface="Arial" pitchFamily="34" charset="0"/>
              </a:rPr>
              <a:t>: </a:t>
            </a:r>
            <a:r>
              <a:rPr lang="nl" sz="1800" b="1" i="0" u="none" baseline="0">
                <a:cs typeface="Arial" pitchFamily="34" charset="0"/>
              </a:rPr>
              <a:t>niet-opzettelijk</a:t>
            </a:r>
            <a:r>
              <a:rPr lang="nl" sz="1800" b="0" i="0" u="none" baseline="0">
                <a:cs typeface="Arial" pitchFamily="34" charset="0"/>
              </a:rPr>
              <a:t> karakter</a:t>
            </a:r>
          </a:p>
          <a:p>
            <a:pPr marL="432000" indent="0" algn="l" rtl="0">
              <a:buFont typeface="Wingdings" pitchFamily="2" charset="2"/>
              <a:buChar char="Ø"/>
            </a:pPr>
            <a:r>
              <a:rPr lang="nl" sz="1800" b="0" i="0" u="none" baseline="0">
                <a:cs typeface="Arial" pitchFamily="34" charset="0"/>
              </a:rPr>
              <a:t>Noodzaak om blijk te geven van </a:t>
            </a:r>
            <a:r>
              <a:rPr lang="nl" sz="1800" b="1" i="0" u="none" baseline="0">
                <a:solidFill>
                  <a:srgbClr val="FFFF00"/>
                </a:solidFill>
                <a:effectLst>
                  <a:outerShdw blurRad="50800" dist="76200" dir="2700000" algn="tl" rotWithShape="0">
                    <a:prstClr val="black"/>
                  </a:outerShdw>
                </a:effectLst>
                <a:cs typeface="Arial" pitchFamily="34" charset="0"/>
              </a:rPr>
              <a:t>pedagogie</a:t>
            </a:r>
            <a:r>
              <a:rPr lang="nl" sz="1800" b="0" i="0" u="none" baseline="0">
                <a:cs typeface="Arial" pitchFamily="34" charset="0"/>
              </a:rPr>
              <a:t>.</a:t>
            </a:r>
          </a:p>
          <a:p>
            <a:pPr marL="0" indent="0" algn="l" rtl="0">
              <a:buFont typeface="Lucida Grande"/>
              <a:buNone/>
            </a:pPr>
            <a:endParaRPr lang="nl" altLang="fr-FR" sz="1800" dirty="0" smtClean="0">
              <a:cs typeface="Arial" pitchFamily="34" charset="0"/>
            </a:endParaRPr>
          </a:p>
          <a:p>
            <a:pPr marL="0" indent="0" algn="l" rtl="0">
              <a:buFont typeface="Lucida Grande"/>
              <a:buNone/>
            </a:pPr>
            <a:endParaRPr lang="nl" altLang="fr-FR" sz="1800" dirty="0" smtClean="0">
              <a:cs typeface="Arial" pitchFamily="34" charset="0"/>
            </a:endParaRPr>
          </a:p>
        </p:txBody>
      </p:sp>
      <p:sp>
        <p:nvSpPr>
          <p:cNvPr id="21507" name="Espace réservé du numéro de diapositive 3"/>
          <p:cNvSpPr>
            <a:spLocks noGrp="1"/>
          </p:cNvSpPr>
          <p:nvPr>
            <p:ph type="sldNum" sz="quarter" idx="13"/>
          </p:nvPr>
        </p:nvSpPr>
        <p:spPr bwMode="auto">
          <a:noFill/>
          <a:ln>
            <a:miter lim="800000"/>
            <a:headEnd/>
            <a:tailEnd/>
          </a:ln>
        </p:spPr>
        <p:txBody>
          <a:bodyPr/>
          <a:lstStyle/>
          <a:p>
            <a:pPr algn="r" rtl="0"/>
            <a:fld id="{EA82E376-B67B-4A6F-9632-231F6692FD3F}" type="slidenum">
              <a:rPr/>
              <a:pPr/>
              <a:t>10</a:t>
            </a:fld>
            <a:endParaRPr lang="nl" altLang="fr-FR"/>
          </a:p>
        </p:txBody>
      </p:sp>
      <p:sp>
        <p:nvSpPr>
          <p:cNvPr id="6" name="Cube 5"/>
          <p:cNvSpPr>
            <a:spLocks noChangeArrowheads="1"/>
          </p:cNvSpPr>
          <p:nvPr/>
        </p:nvSpPr>
        <p:spPr bwMode="auto">
          <a:xfrm rot="609520">
            <a:off x="437231" y="2520719"/>
            <a:ext cx="360363" cy="504825"/>
          </a:xfrm>
          <a:prstGeom prst="cube">
            <a:avLst>
              <a:gd name="adj" fmla="val 972"/>
            </a:avLst>
          </a:prstGeom>
          <a:solidFill>
            <a:srgbClr val="FF0000"/>
          </a:solidFill>
          <a:ln w="9525">
            <a:solidFill>
              <a:schemeClr val="tx1"/>
            </a:solidFill>
            <a:miter lim="800000"/>
            <a:headEnd/>
            <a:tailEnd/>
          </a:ln>
          <a:effectLst>
            <a:outerShdw dist="76201" dir="2700000" algn="tl" rotWithShape="0">
              <a:srgbClr val="808080">
                <a:alpha val="39999"/>
              </a:srgbClr>
            </a:outerShdw>
          </a:effectLst>
        </p:spPr>
        <p:txBody>
          <a:bodyPr anchor="ctr"/>
          <a:lstStyle/>
          <a:p>
            <a:pPr algn="ctr" rtl="0"/>
            <a:endParaRPr lang="nl" altLang="fr-FR">
              <a:solidFill>
                <a:srgbClr val="FFFFFF"/>
              </a:solidFill>
            </a:endParaRPr>
          </a:p>
        </p:txBody>
      </p:sp>
      <p:sp>
        <p:nvSpPr>
          <p:cNvPr id="8" name="Cube 7"/>
          <p:cNvSpPr>
            <a:spLocks noChangeArrowheads="1"/>
          </p:cNvSpPr>
          <p:nvPr/>
        </p:nvSpPr>
        <p:spPr bwMode="auto">
          <a:xfrm rot="609520">
            <a:off x="437232" y="3898331"/>
            <a:ext cx="360362" cy="504825"/>
          </a:xfrm>
          <a:prstGeom prst="cube">
            <a:avLst>
              <a:gd name="adj" fmla="val 972"/>
            </a:avLst>
          </a:prstGeom>
          <a:solidFill>
            <a:srgbClr val="FFFF00"/>
          </a:solidFill>
          <a:ln w="9525">
            <a:solidFill>
              <a:schemeClr val="tx1"/>
            </a:solidFill>
            <a:miter lim="800000"/>
            <a:headEnd/>
            <a:tailEnd/>
          </a:ln>
          <a:effectLst>
            <a:outerShdw dist="76201" dir="2700000" algn="tl" rotWithShape="0">
              <a:srgbClr val="808080">
                <a:alpha val="39999"/>
              </a:srgbClr>
            </a:outerShdw>
          </a:effectLst>
        </p:spPr>
        <p:txBody>
          <a:bodyPr anchor="ctr"/>
          <a:lstStyle/>
          <a:p>
            <a:pPr algn="ctr" rtl="0"/>
            <a:endParaRPr lang="nl" altLang="fr-FR">
              <a:solidFill>
                <a:srgbClr val="FFFFFF"/>
              </a:solidFill>
            </a:endParaRPr>
          </a:p>
        </p:txBody>
      </p:sp>
      <p:sp>
        <p:nvSpPr>
          <p:cNvPr id="9" name="Rectangle 8"/>
          <p:cNvSpPr>
            <a:spLocks noChangeArrowheads="1"/>
          </p:cNvSpPr>
          <p:nvPr/>
        </p:nvSpPr>
        <p:spPr bwMode="auto">
          <a:xfrm>
            <a:off x="1924058" y="5085184"/>
            <a:ext cx="5284771" cy="553998"/>
          </a:xfrm>
          <a:prstGeom prst="rect">
            <a:avLst/>
          </a:prstGeom>
          <a:solidFill>
            <a:schemeClr val="bg1"/>
          </a:solidFill>
          <a:ln w="19050">
            <a:solidFill>
              <a:srgbClr val="BD2B0B"/>
            </a:solidFill>
            <a:miter lim="800000"/>
            <a:headEnd/>
            <a:tailEnd/>
          </a:ln>
        </p:spPr>
        <p:txBody>
          <a:bodyPr wrap="square" lIns="0" tIns="0" rIns="252000" bIns="0" anchor="ctr">
            <a:spAutoFit/>
          </a:bodyPr>
          <a:lstStyle/>
          <a:p>
            <a:pPr algn="ctr" rtl="0" eaLnBrk="1" hangingPunct="1">
              <a:spcBef>
                <a:spcPts val="0"/>
              </a:spcBef>
              <a:spcAft>
                <a:spcPts val="0"/>
              </a:spcAft>
              <a:buFont typeface="Lucida Grande"/>
              <a:buNone/>
            </a:pPr>
            <a:endParaRPr lang="nl" altLang="fr-FR" sz="800" b="1" dirty="0" smtClean="0">
              <a:solidFill>
                <a:srgbClr val="A90025"/>
              </a:solidFill>
            </a:endParaRPr>
          </a:p>
          <a:p>
            <a:pPr algn="ctr" rtl="0" eaLnBrk="1" hangingPunct="1">
              <a:spcBef>
                <a:spcPts val="0"/>
              </a:spcBef>
              <a:spcAft>
                <a:spcPts val="0"/>
              </a:spcAft>
              <a:buFont typeface="Lucida Grande"/>
              <a:buNone/>
            </a:pPr>
            <a:r>
              <a:rPr lang="nl" sz="2000" b="1" i="0" u="none" baseline="0">
                <a:solidFill>
                  <a:srgbClr val="A90025"/>
                </a:solidFill>
              </a:rPr>
              <a:t>Elke afwijking moet leiden tot een reactie</a:t>
            </a:r>
          </a:p>
          <a:p>
            <a:pPr algn="ctr" rtl="0" eaLnBrk="1" hangingPunct="1">
              <a:spcBef>
                <a:spcPts val="0"/>
              </a:spcBef>
              <a:spcAft>
                <a:spcPts val="0"/>
              </a:spcAft>
              <a:buFont typeface="Lucida Grande"/>
              <a:buNone/>
            </a:pPr>
            <a:endParaRPr lang="nl" altLang="fr-FR" sz="800" b="1" dirty="0">
              <a:solidFill>
                <a:srgbClr val="A90025"/>
              </a:solidFill>
            </a:endParaRPr>
          </a:p>
        </p:txBody>
      </p:sp>
      <p:sp>
        <p:nvSpPr>
          <p:cNvPr id="10" name="Espace réservé du pied de page 1"/>
          <p:cNvSpPr>
            <a:spLocks noGrp="1"/>
          </p:cNvSpPr>
          <p:nvPr>
            <p:ph type="ftr" sz="quarter" idx="14"/>
          </p:nvPr>
        </p:nvSpPr>
        <p:spPr>
          <a:xfrm>
            <a:off x="457200" y="6411913"/>
            <a:ext cx="5562600" cy="365125"/>
          </a:xfrm>
          <a:noFill/>
          <a:ln>
            <a:miter lim="800000"/>
            <a:headEnd/>
            <a:tailEnd/>
          </a:ln>
        </p:spPr>
        <p:txBody>
          <a:bodyPr vert="horz" wrap="square" lIns="91440" tIns="45720" rIns="91440" bIns="45720" numCol="1" anchor="t" anchorCtr="0" compatLnSpc="1">
            <a:prstTxWarp prst="textNoShape">
              <a:avLst/>
            </a:prstTxWarp>
          </a:bodyPr>
          <a:lstStyle/>
          <a:p>
            <a:pPr algn="l" rtl="0"/>
            <a:r>
              <a:rPr lang="nl" sz="900" b="0" i="0" u="none" baseline="0">
                <a:latin typeface="Arial" pitchFamily="34" charset="0"/>
                <a:cs typeface="Arial" pitchFamily="34" charset="0"/>
              </a:rPr>
              <a:t>Integratieset H3SE - TCG 4.1 - Positief en negatief gedrag – V2</a:t>
            </a:r>
            <a:endParaRPr lang="nl" altLang="fr-FR" sz="9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defRPr/>
            </a:pPr>
            <a:r>
              <a:rPr lang="nl" b="1" i="0" u="none" baseline="0"/>
              <a:t>Afwijkend gedrag</a:t>
            </a:r>
            <a:endParaRPr lang="nl" dirty="0"/>
          </a:p>
        </p:txBody>
      </p:sp>
      <p:sp>
        <p:nvSpPr>
          <p:cNvPr id="22530" name="Espace réservé du numéro de diapositive 3"/>
          <p:cNvSpPr>
            <a:spLocks noGrp="1"/>
          </p:cNvSpPr>
          <p:nvPr>
            <p:ph type="sldNum" sz="quarter" idx="13"/>
          </p:nvPr>
        </p:nvSpPr>
        <p:spPr bwMode="auto">
          <a:noFill/>
          <a:ln>
            <a:miter lim="800000"/>
            <a:headEnd/>
            <a:tailEnd/>
          </a:ln>
        </p:spPr>
        <p:txBody>
          <a:bodyPr/>
          <a:lstStyle/>
          <a:p>
            <a:pPr algn="r" rtl="0"/>
            <a:fld id="{C0FED822-FB17-4D7F-A9B1-7283ECAB6D60}" type="slidenum">
              <a:rPr/>
              <a:pPr/>
              <a:t>11</a:t>
            </a:fld>
            <a:endParaRPr lang="nl" altLang="fr-FR"/>
          </a:p>
        </p:txBody>
      </p:sp>
      <p:sp>
        <p:nvSpPr>
          <p:cNvPr id="22531" name="Rectangle 3"/>
          <p:cNvSpPr txBox="1">
            <a:spLocks noChangeArrowheads="1"/>
          </p:cNvSpPr>
          <p:nvPr/>
        </p:nvSpPr>
        <p:spPr bwMode="auto">
          <a:xfrm>
            <a:off x="3744913" y="548680"/>
            <a:ext cx="5219700" cy="4714875"/>
          </a:xfrm>
          <a:prstGeom prst="rect">
            <a:avLst/>
          </a:prstGeom>
          <a:noFill/>
          <a:ln w="9525">
            <a:noFill/>
            <a:miter lim="800000"/>
            <a:headEnd/>
            <a:tailEnd/>
          </a:ln>
        </p:spPr>
        <p:txBody>
          <a:bodyPr lIns="0" tIns="0" rIns="0" bIns="0"/>
          <a:lstStyle/>
          <a:p>
            <a:pPr marL="285750" indent="-285750" algn="l" rtl="0">
              <a:spcBef>
                <a:spcPts val="2100"/>
              </a:spcBef>
              <a:buClr>
                <a:srgbClr val="710018"/>
              </a:buClr>
              <a:buFont typeface="Wingdings" pitchFamily="2" charset="2"/>
              <a:buChar char="q"/>
            </a:pPr>
            <a:r>
              <a:rPr lang="nl" b="0" i="0" u="none" baseline="0" dirty="0"/>
              <a:t>Te snel rijden op het fabrieksterrein</a:t>
            </a:r>
          </a:p>
          <a:p>
            <a:pPr marL="285750" indent="-285750" algn="l" rtl="0">
              <a:spcBef>
                <a:spcPts val="2100"/>
              </a:spcBef>
              <a:buClr>
                <a:srgbClr val="710018"/>
              </a:buClr>
              <a:buFont typeface="Wingdings" pitchFamily="2" charset="2"/>
              <a:buChar char="q"/>
            </a:pPr>
            <a:r>
              <a:rPr lang="nl" b="0" i="0" u="none" baseline="0" dirty="0"/>
              <a:t>Een belangrijke stap van een procedure overslaan</a:t>
            </a:r>
          </a:p>
          <a:p>
            <a:pPr marL="285750" indent="-285750" algn="l" rtl="0">
              <a:spcBef>
                <a:spcPts val="2100"/>
              </a:spcBef>
              <a:buClr>
                <a:srgbClr val="710018"/>
              </a:buClr>
              <a:buFont typeface="Wingdings" pitchFamily="2" charset="2"/>
              <a:buChar char="q"/>
            </a:pPr>
            <a:r>
              <a:rPr lang="nl" b="0" i="0" u="none" baseline="0" dirty="0"/>
              <a:t>Alcohol meenemen in de vestiging</a:t>
            </a:r>
          </a:p>
          <a:p>
            <a:pPr marL="285750" indent="-285750" algn="l" rtl="0">
              <a:spcBef>
                <a:spcPts val="2100"/>
              </a:spcBef>
              <a:buClr>
                <a:srgbClr val="710018"/>
              </a:buClr>
              <a:buFont typeface="Wingdings" pitchFamily="2" charset="2"/>
              <a:buChar char="q"/>
            </a:pPr>
            <a:r>
              <a:rPr lang="nl" b="0" i="0" u="none" baseline="0" dirty="0"/>
              <a:t>Een plan of een procedure niet goed begrijpen</a:t>
            </a:r>
          </a:p>
          <a:p>
            <a:pPr marL="285750" indent="-285750" algn="l" rtl="0">
              <a:spcBef>
                <a:spcPts val="2100"/>
              </a:spcBef>
              <a:buClr>
                <a:srgbClr val="710018"/>
              </a:buClr>
              <a:buFont typeface="Wingdings" pitchFamily="2" charset="2"/>
              <a:buChar char="q"/>
            </a:pPr>
            <a:r>
              <a:rPr lang="nl" b="0" i="0" u="none" baseline="0" dirty="0"/>
              <a:t>De verstrekte pbm's niet gebruiken</a:t>
            </a:r>
          </a:p>
          <a:p>
            <a:pPr marL="285750" indent="-285750" algn="l" rtl="0">
              <a:spcBef>
                <a:spcPts val="2100"/>
              </a:spcBef>
              <a:buClr>
                <a:srgbClr val="710018"/>
              </a:buClr>
              <a:buFont typeface="Wingdings" pitchFamily="2" charset="2"/>
              <a:buChar char="q"/>
            </a:pPr>
            <a:r>
              <a:rPr lang="nl" b="0" i="0" u="none" baseline="0" dirty="0"/>
              <a:t>Twee chemische stoffen verwarren</a:t>
            </a:r>
          </a:p>
          <a:p>
            <a:pPr marL="285750" indent="-285750" algn="l" rtl="0">
              <a:spcBef>
                <a:spcPts val="2100"/>
              </a:spcBef>
              <a:buClr>
                <a:srgbClr val="710018"/>
              </a:buClr>
              <a:buFont typeface="Wingdings" pitchFamily="2" charset="2"/>
              <a:buChar char="q"/>
            </a:pPr>
            <a:r>
              <a:rPr lang="nl" b="0" i="0" u="none" baseline="0" dirty="0"/>
              <a:t>Een voertuig op een bouwplaats besturen zonder de veiligheidsgordel vast te maken</a:t>
            </a:r>
          </a:p>
          <a:p>
            <a:pPr marL="285750" indent="-285750" algn="l" rtl="0">
              <a:spcBef>
                <a:spcPts val="2100"/>
              </a:spcBef>
              <a:buClr>
                <a:srgbClr val="710018"/>
              </a:buClr>
              <a:buFont typeface="Wingdings" pitchFamily="2" charset="2"/>
              <a:buChar char="q"/>
            </a:pPr>
            <a:r>
              <a:rPr lang="nl" b="0" i="0" u="none" baseline="0" dirty="0"/>
              <a:t>Een mobieltje gebruiken tijdens het rijden</a:t>
            </a:r>
          </a:p>
          <a:p>
            <a:pPr marL="285750" indent="-285750" algn="l" rtl="0">
              <a:spcBef>
                <a:spcPts val="2100"/>
              </a:spcBef>
              <a:buClr>
                <a:srgbClr val="710018"/>
              </a:buClr>
              <a:buFont typeface="Wingdings" pitchFamily="2" charset="2"/>
              <a:buChar char="q"/>
            </a:pPr>
            <a:r>
              <a:rPr lang="nl" b="0" i="0" u="none" baseline="0" dirty="0"/>
              <a:t>Een andere kraan openen dan in de procedure vermeld, omdat de vermelde kraan u niet juist lijkt</a:t>
            </a:r>
          </a:p>
        </p:txBody>
      </p:sp>
      <p:sp>
        <p:nvSpPr>
          <p:cNvPr id="7" name="Rectangle 6"/>
          <p:cNvSpPr/>
          <p:nvPr/>
        </p:nvSpPr>
        <p:spPr>
          <a:xfrm rot="20532324">
            <a:off x="477948" y="2053064"/>
            <a:ext cx="2868093" cy="584775"/>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0">
              <a:defRPr/>
            </a:pPr>
            <a:r>
              <a:rPr lang="nl" sz="3200" b="1" i="0" u="none" baseline="0">
                <a:ln w="11430"/>
                <a:gradFill>
                  <a:gsLst>
                    <a:gs pos="0">
                      <a:srgbClr val="03D4A8"/>
                    </a:gs>
                    <a:gs pos="25000">
                      <a:srgbClr val="21D6E0"/>
                    </a:gs>
                    <a:gs pos="75000">
                      <a:srgbClr val="0087E6"/>
                    </a:gs>
                    <a:gs pos="100000">
                      <a:srgbClr val="005CBF"/>
                    </a:gs>
                  </a:gsLst>
                  <a:lin ang="5400000" scaled="0"/>
                </a:gradFill>
                <a:effectLst>
                  <a:outerShdw blurRad="50800" dist="39000" dir="5460000" algn="tl">
                    <a:srgbClr val="000000">
                      <a:alpha val="38000"/>
                    </a:srgbClr>
                  </a:outerShdw>
                </a:effectLst>
                <a:latin typeface="Arial" charset="0"/>
                <a:ea typeface="Arial" charset="0"/>
                <a:cs typeface="Arial" charset="0"/>
              </a:rPr>
              <a:t>Opzettelijk?</a:t>
            </a:r>
          </a:p>
        </p:txBody>
      </p:sp>
      <p:sp>
        <p:nvSpPr>
          <p:cNvPr id="8" name="Rectangle 7"/>
          <p:cNvSpPr/>
          <p:nvPr/>
        </p:nvSpPr>
        <p:spPr>
          <a:xfrm rot="1714872">
            <a:off x="11473" y="3926940"/>
            <a:ext cx="3801042" cy="584775"/>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0">
              <a:defRPr/>
            </a:pPr>
            <a:r>
              <a:rPr lang="nl" sz="3200" b="1" i="0" u="none" baseline="0">
                <a:ln w="11430"/>
                <a:gradFill>
                  <a:gsLst>
                    <a:gs pos="0">
                      <a:srgbClr val="FFF200"/>
                    </a:gs>
                    <a:gs pos="45000">
                      <a:srgbClr val="FF7A00"/>
                    </a:gs>
                    <a:gs pos="70000">
                      <a:srgbClr val="FF0300"/>
                    </a:gs>
                    <a:gs pos="100000">
                      <a:srgbClr val="4D0808"/>
                    </a:gs>
                  </a:gsLst>
                  <a:lin ang="5400000" scaled="0"/>
                </a:gradFill>
                <a:effectLst>
                  <a:outerShdw blurRad="50800" dist="39000" dir="5460000" algn="tl">
                    <a:srgbClr val="000000">
                      <a:alpha val="38000"/>
                    </a:srgbClr>
                  </a:outerShdw>
                </a:effectLst>
                <a:latin typeface="Arial" charset="0"/>
                <a:ea typeface="Arial" charset="0"/>
                <a:cs typeface="Arial" charset="0"/>
              </a:rPr>
              <a:t>Niet-opzettelijk?</a:t>
            </a:r>
          </a:p>
        </p:txBody>
      </p:sp>
      <p:sp>
        <p:nvSpPr>
          <p:cNvPr id="9" name="Espace réservé du pied de page 1"/>
          <p:cNvSpPr>
            <a:spLocks noGrp="1"/>
          </p:cNvSpPr>
          <p:nvPr>
            <p:ph type="ftr" sz="quarter" idx="14"/>
          </p:nvPr>
        </p:nvSpPr>
        <p:spPr>
          <a:xfrm>
            <a:off x="457200" y="6411913"/>
            <a:ext cx="5562600" cy="365125"/>
          </a:xfrm>
          <a:noFill/>
          <a:ln>
            <a:miter lim="800000"/>
            <a:headEnd/>
            <a:tailEnd/>
          </a:ln>
        </p:spPr>
        <p:txBody>
          <a:bodyPr vert="horz" wrap="square" lIns="91440" tIns="45720" rIns="91440" bIns="45720" numCol="1" anchor="t" anchorCtr="0" compatLnSpc="1">
            <a:prstTxWarp prst="textNoShape">
              <a:avLst/>
            </a:prstTxWarp>
          </a:bodyPr>
          <a:lstStyle/>
          <a:p>
            <a:pPr algn="l" rtl="0"/>
            <a:r>
              <a:rPr lang="nl" sz="900" b="0" i="0" u="none" baseline="0">
                <a:latin typeface="Arial" pitchFamily="34" charset="0"/>
                <a:cs typeface="Arial" pitchFamily="34" charset="0"/>
              </a:rPr>
              <a:t>Integratieset H3SE - TCG 4.1 - Positief en negatief gedrag – V2</a:t>
            </a:r>
            <a:endParaRPr lang="nl" altLang="fr-FR" sz="9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defRPr/>
            </a:pPr>
            <a:r>
              <a:rPr lang="nl" b="1" i="0" u="none" baseline="0"/>
              <a:t>Evaluatie van de aard van de afwijking</a:t>
            </a:r>
            <a:endParaRPr lang="nl" dirty="0"/>
          </a:p>
        </p:txBody>
      </p:sp>
      <p:sp>
        <p:nvSpPr>
          <p:cNvPr id="23554" name="Espace réservé du numéro de diapositive 3"/>
          <p:cNvSpPr>
            <a:spLocks noGrp="1"/>
          </p:cNvSpPr>
          <p:nvPr>
            <p:ph type="sldNum" sz="quarter" idx="13"/>
          </p:nvPr>
        </p:nvSpPr>
        <p:spPr bwMode="auto">
          <a:noFill/>
          <a:ln>
            <a:miter lim="800000"/>
            <a:headEnd/>
            <a:tailEnd/>
          </a:ln>
        </p:spPr>
        <p:txBody>
          <a:bodyPr/>
          <a:lstStyle/>
          <a:p>
            <a:pPr algn="r" rtl="0"/>
            <a:fld id="{DFB17313-296B-4732-ADDB-D854810B3799}" type="slidenum">
              <a:rPr/>
              <a:pPr/>
              <a:t>12</a:t>
            </a:fld>
            <a:endParaRPr lang="nl" altLang="fr-FR"/>
          </a:p>
        </p:txBody>
      </p:sp>
      <p:pic>
        <p:nvPicPr>
          <p:cNvPr id="3" name="Image 2"/>
          <p:cNvPicPr>
            <a:picLocks noChangeAspect="1"/>
          </p:cNvPicPr>
          <p:nvPr/>
        </p:nvPicPr>
        <p:blipFill>
          <a:blip r:embed="rId3"/>
          <a:stretch>
            <a:fillRect/>
          </a:stretch>
        </p:blipFill>
        <p:spPr>
          <a:xfrm>
            <a:off x="1979712" y="1052736"/>
            <a:ext cx="4726682" cy="5049275"/>
          </a:xfrm>
          <a:prstGeom prst="rect">
            <a:avLst/>
          </a:prstGeom>
        </p:spPr>
      </p:pic>
      <p:sp>
        <p:nvSpPr>
          <p:cNvPr id="6" name="Espace réservé du pied de page 1"/>
          <p:cNvSpPr>
            <a:spLocks noGrp="1"/>
          </p:cNvSpPr>
          <p:nvPr>
            <p:ph type="ftr" sz="quarter" idx="14"/>
          </p:nvPr>
        </p:nvSpPr>
        <p:spPr>
          <a:xfrm>
            <a:off x="457200" y="6411913"/>
            <a:ext cx="5562600" cy="365125"/>
          </a:xfrm>
          <a:noFill/>
          <a:ln>
            <a:miter lim="800000"/>
            <a:headEnd/>
            <a:tailEnd/>
          </a:ln>
        </p:spPr>
        <p:txBody>
          <a:bodyPr vert="horz" wrap="square" lIns="91440" tIns="45720" rIns="91440" bIns="45720" numCol="1" anchor="t" anchorCtr="0" compatLnSpc="1">
            <a:prstTxWarp prst="textNoShape">
              <a:avLst/>
            </a:prstTxWarp>
          </a:bodyPr>
          <a:lstStyle/>
          <a:p>
            <a:pPr algn="l" rtl="0"/>
            <a:r>
              <a:rPr lang="nl" sz="900" b="0" i="0" u="none" baseline="0">
                <a:latin typeface="Arial" pitchFamily="34" charset="0"/>
                <a:cs typeface="Arial" pitchFamily="34" charset="0"/>
              </a:rPr>
              <a:t>Integratieset H3SE - TCG 4.1 - Positief en negatief gedrag – V2</a:t>
            </a:r>
            <a:endParaRPr lang="nl" altLang="fr-FR" sz="9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defRPr/>
            </a:pPr>
            <a:r>
              <a:rPr lang="nl" b="1" i="0" u="none" baseline="0"/>
              <a:t>Passende reactie op een afwijking</a:t>
            </a:r>
            <a:endParaRPr lang="nl" dirty="0"/>
          </a:p>
        </p:txBody>
      </p:sp>
      <p:sp>
        <p:nvSpPr>
          <p:cNvPr id="25602" name="Espace réservé du texte 2"/>
          <p:cNvSpPr>
            <a:spLocks noGrp="1"/>
          </p:cNvSpPr>
          <p:nvPr>
            <p:ph type="body" sz="quarter" idx="12"/>
          </p:nvPr>
        </p:nvSpPr>
        <p:spPr>
          <a:xfrm>
            <a:off x="457200" y="1125538"/>
            <a:ext cx="8218488" cy="5040312"/>
          </a:xfrm>
        </p:spPr>
        <p:txBody>
          <a:bodyPr/>
          <a:lstStyle/>
          <a:p>
            <a:pPr marL="0" indent="0" algn="l" rtl="0">
              <a:buFont typeface="Lucida Grande"/>
              <a:buNone/>
            </a:pPr>
            <a:endParaRPr lang="nl" altLang="fr-FR" b="1" dirty="0" smtClean="0">
              <a:cs typeface="Arial" pitchFamily="34" charset="0"/>
            </a:endParaRPr>
          </a:p>
          <a:p>
            <a:pPr marL="0" indent="0" algn="l" rtl="0">
              <a:buFont typeface="Lucida Grande"/>
              <a:buNone/>
            </a:pPr>
            <a:r>
              <a:rPr lang="nl" b="0" i="0" u="none" baseline="0">
                <a:cs typeface="Arial" pitchFamily="34" charset="0"/>
              </a:rPr>
              <a:t>In geval van een afwijking, </a:t>
            </a:r>
            <a:r>
              <a:rPr lang="nl" b="1" i="0" u="none" baseline="0">
                <a:cs typeface="Arial" pitchFamily="34" charset="0"/>
              </a:rPr>
              <a:t>moeten</a:t>
            </a:r>
            <a:r>
              <a:rPr lang="nl" b="0" i="0" u="none" baseline="0">
                <a:cs typeface="Arial" pitchFamily="34" charset="0"/>
              </a:rPr>
              <a:t> </a:t>
            </a:r>
            <a:r>
              <a:rPr lang="nl" b="1" i="0" u="none" baseline="0">
                <a:cs typeface="Arial" pitchFamily="34" charset="0"/>
              </a:rPr>
              <a:t>alle middelen worden aangewend om herhaling van de afwijking te voorkomen</a:t>
            </a:r>
            <a:r>
              <a:rPr lang="nl" b="0" i="0" u="none" baseline="0">
                <a:cs typeface="Arial" pitchFamily="34" charset="0"/>
              </a:rPr>
              <a:t>:</a:t>
            </a:r>
            <a:endParaRPr lang="nl" altLang="fr-FR" dirty="0" smtClean="0">
              <a:cs typeface="Arial" pitchFamily="34" charset="0"/>
            </a:endParaRPr>
          </a:p>
          <a:p>
            <a:pPr algn="l" rtl="0"/>
            <a:r>
              <a:rPr lang="nl" b="0" i="0" u="none" baseline="0">
                <a:cs typeface="Arial" pitchFamily="34" charset="0"/>
              </a:rPr>
              <a:t>Reageren en durven spreken … met behulp van de </a:t>
            </a:r>
            <a:r>
              <a:rPr lang="nl" b="1" i="0" u="none" baseline="0">
                <a:solidFill>
                  <a:srgbClr val="C00000"/>
                </a:solidFill>
                <a:cs typeface="Arial" pitchFamily="34" charset="0"/>
              </a:rPr>
              <a:t>stop card</a:t>
            </a:r>
            <a:r>
              <a:rPr lang="nl" b="0" i="0" u="none" baseline="0">
                <a:cs typeface="Arial" pitchFamily="34" charset="0"/>
              </a:rPr>
              <a:t>.</a:t>
            </a:r>
            <a:endParaRPr lang="nl" altLang="fr-FR" dirty="0" smtClean="0">
              <a:cs typeface="Arial" pitchFamily="34" charset="0"/>
            </a:endParaRPr>
          </a:p>
          <a:p>
            <a:pPr algn="l" rtl="0"/>
            <a:r>
              <a:rPr lang="nl" b="0" i="0" u="none" baseline="0">
                <a:cs typeface="Arial" pitchFamily="34" charset="0"/>
              </a:rPr>
              <a:t>Analyse van het ontstaan van het incident</a:t>
            </a:r>
          </a:p>
          <a:p>
            <a:endParaRPr lang="nl" altLang="fr-FR" dirty="0" smtClean="0">
              <a:cs typeface="Arial" pitchFamily="34" charset="0"/>
            </a:endParaRPr>
          </a:p>
          <a:p>
            <a:pPr marL="0" indent="0" algn="l" rtl="0">
              <a:buFont typeface="Lucida Grande"/>
              <a:buNone/>
            </a:pPr>
            <a:r>
              <a:rPr lang="nl" b="0" i="0" u="none" baseline="0">
                <a:cs typeface="Arial" pitchFamily="34" charset="0"/>
              </a:rPr>
              <a:t>De reactie moet worden aangepast afhankelijk van:</a:t>
            </a:r>
          </a:p>
          <a:p>
            <a:pPr algn="l" rtl="0"/>
            <a:r>
              <a:rPr lang="nl" b="0" i="0" u="none" baseline="0">
                <a:cs typeface="Arial" pitchFamily="34" charset="0"/>
              </a:rPr>
              <a:t>De aard van de afwijking</a:t>
            </a:r>
          </a:p>
          <a:p>
            <a:pPr algn="l" rtl="0"/>
            <a:r>
              <a:rPr lang="nl" b="0" i="0" u="none" baseline="0">
                <a:cs typeface="Arial" pitchFamily="34" charset="0"/>
              </a:rPr>
              <a:t>De potentiële ernst van de gevolgen</a:t>
            </a:r>
          </a:p>
          <a:p>
            <a:pPr marL="0" indent="0" algn="l" rtl="0">
              <a:buFont typeface="Lucida Grande"/>
              <a:buNone/>
            </a:pPr>
            <a:endParaRPr lang="nl" altLang="fr-FR" b="1" dirty="0" smtClean="0">
              <a:cs typeface="Arial" pitchFamily="34" charset="0"/>
            </a:endParaRPr>
          </a:p>
          <a:p>
            <a:pPr marL="0" indent="0" algn="l" rtl="0">
              <a:buFont typeface="Lucida Grande"/>
              <a:buNone/>
            </a:pPr>
            <a:endParaRPr lang="nl" altLang="fr-FR" b="1" dirty="0" smtClean="0">
              <a:cs typeface="Arial" pitchFamily="34" charset="0"/>
            </a:endParaRPr>
          </a:p>
          <a:p>
            <a:pPr marL="0" indent="0" algn="l" rtl="0"/>
            <a:endParaRPr lang="nl" altLang="fr-FR" dirty="0" smtClean="0">
              <a:cs typeface="Arial" pitchFamily="34" charset="0"/>
            </a:endParaRPr>
          </a:p>
        </p:txBody>
      </p:sp>
      <p:sp>
        <p:nvSpPr>
          <p:cNvPr id="25603" name="Espace réservé du numéro de diapositive 3"/>
          <p:cNvSpPr>
            <a:spLocks noGrp="1"/>
          </p:cNvSpPr>
          <p:nvPr>
            <p:ph type="sldNum" sz="quarter" idx="13"/>
          </p:nvPr>
        </p:nvSpPr>
        <p:spPr bwMode="auto">
          <a:noFill/>
          <a:ln>
            <a:miter lim="800000"/>
            <a:headEnd/>
            <a:tailEnd/>
          </a:ln>
        </p:spPr>
        <p:txBody>
          <a:bodyPr/>
          <a:lstStyle/>
          <a:p>
            <a:pPr algn="r" rtl="0"/>
            <a:fld id="{C8DFAC1F-2B9F-43F1-825F-01048CCCC972}" type="slidenum">
              <a:rPr/>
              <a:pPr/>
              <a:t>13</a:t>
            </a:fld>
            <a:endParaRPr lang="nl" altLang="fr-FR"/>
          </a:p>
        </p:txBody>
      </p:sp>
      <p:sp>
        <p:nvSpPr>
          <p:cNvPr id="6" name="Rectangle 5"/>
          <p:cNvSpPr>
            <a:spLocks noChangeArrowheads="1"/>
          </p:cNvSpPr>
          <p:nvPr/>
        </p:nvSpPr>
        <p:spPr bwMode="auto">
          <a:xfrm>
            <a:off x="1924058" y="5229200"/>
            <a:ext cx="5284771" cy="553998"/>
          </a:xfrm>
          <a:prstGeom prst="rect">
            <a:avLst/>
          </a:prstGeom>
          <a:solidFill>
            <a:schemeClr val="bg1"/>
          </a:solidFill>
          <a:ln w="19050">
            <a:solidFill>
              <a:srgbClr val="BD2B0B"/>
            </a:solidFill>
            <a:miter lim="800000"/>
            <a:headEnd/>
            <a:tailEnd/>
          </a:ln>
        </p:spPr>
        <p:txBody>
          <a:bodyPr wrap="square" lIns="0" tIns="0" rIns="252000" bIns="0" anchor="ctr">
            <a:spAutoFit/>
          </a:bodyPr>
          <a:lstStyle/>
          <a:p>
            <a:pPr algn="ctr" rtl="0" eaLnBrk="1" hangingPunct="1">
              <a:spcBef>
                <a:spcPts val="0"/>
              </a:spcBef>
              <a:spcAft>
                <a:spcPts val="0"/>
              </a:spcAft>
              <a:buFont typeface="Lucida Grande"/>
              <a:buNone/>
            </a:pPr>
            <a:r>
              <a:rPr lang="nl" sz="800" b="0" i="0" u="none" baseline="0">
                <a:solidFill>
                  <a:srgbClr val="A90025"/>
                </a:solidFill>
              </a:rPr>
              <a:t>	</a:t>
            </a:r>
          </a:p>
          <a:p>
            <a:pPr algn="ctr" rtl="0" eaLnBrk="1" hangingPunct="1">
              <a:spcBef>
                <a:spcPts val="0"/>
              </a:spcBef>
              <a:spcAft>
                <a:spcPts val="0"/>
              </a:spcAft>
            </a:pPr>
            <a:r>
              <a:rPr lang="nl" sz="2000" b="1" i="0" u="none" baseline="0">
                <a:solidFill>
                  <a:srgbClr val="A90025"/>
                </a:solidFill>
              </a:rPr>
              <a:t>Het recht op een vergissing bestaat</a:t>
            </a:r>
            <a:endParaRPr lang="nl" altLang="fr-FR" sz="2000" b="1" dirty="0">
              <a:solidFill>
                <a:srgbClr val="A90025"/>
              </a:solidFill>
            </a:endParaRPr>
          </a:p>
          <a:p>
            <a:pPr algn="ctr" rtl="0" eaLnBrk="1" hangingPunct="1">
              <a:spcBef>
                <a:spcPts val="0"/>
              </a:spcBef>
              <a:spcAft>
                <a:spcPts val="0"/>
              </a:spcAft>
              <a:buFont typeface="Lucida Grande"/>
              <a:buNone/>
            </a:pPr>
            <a:endParaRPr lang="nl" altLang="fr-FR" sz="800" b="1" dirty="0">
              <a:solidFill>
                <a:srgbClr val="A90025"/>
              </a:solidFill>
            </a:endParaRPr>
          </a:p>
        </p:txBody>
      </p:sp>
      <p:sp>
        <p:nvSpPr>
          <p:cNvPr id="7" name="Espace réservé du pied de page 1"/>
          <p:cNvSpPr>
            <a:spLocks noGrp="1"/>
          </p:cNvSpPr>
          <p:nvPr>
            <p:ph type="ftr" sz="quarter" idx="14"/>
          </p:nvPr>
        </p:nvSpPr>
        <p:spPr>
          <a:xfrm>
            <a:off x="457200" y="6411913"/>
            <a:ext cx="5562600" cy="365125"/>
          </a:xfrm>
          <a:noFill/>
          <a:ln>
            <a:miter lim="800000"/>
            <a:headEnd/>
            <a:tailEnd/>
          </a:ln>
        </p:spPr>
        <p:txBody>
          <a:bodyPr vert="horz" wrap="square" lIns="91440" tIns="45720" rIns="91440" bIns="45720" numCol="1" anchor="t" anchorCtr="0" compatLnSpc="1">
            <a:prstTxWarp prst="textNoShape">
              <a:avLst/>
            </a:prstTxWarp>
          </a:bodyPr>
          <a:lstStyle/>
          <a:p>
            <a:pPr algn="l" rtl="0"/>
            <a:r>
              <a:rPr lang="nl" sz="900" b="0" i="0" u="none" baseline="0">
                <a:latin typeface="Arial" pitchFamily="34" charset="0"/>
                <a:cs typeface="Arial" pitchFamily="34" charset="0"/>
              </a:rPr>
              <a:t>Integratieset H3SE - TCG 4.1 - Positief en negatief gedrag – V2</a:t>
            </a:r>
            <a:endParaRPr lang="nl" altLang="fr-FR" sz="9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r>
              <a:rPr lang="nl" b="1" i="0" u="none" baseline="0"/>
              <a:t>samenvatting</a:t>
            </a:r>
            <a:endParaRPr lang="nl" dirty="0"/>
          </a:p>
        </p:txBody>
      </p:sp>
      <p:sp>
        <p:nvSpPr>
          <p:cNvPr id="4" name="Espace réservé du numéro de diapositive 3"/>
          <p:cNvSpPr>
            <a:spLocks noGrp="1"/>
          </p:cNvSpPr>
          <p:nvPr>
            <p:ph type="sldNum" sz="quarter" idx="13"/>
          </p:nvPr>
        </p:nvSpPr>
        <p:spPr/>
        <p:txBody>
          <a:bodyPr/>
          <a:lstStyle/>
          <a:p>
            <a:pPr algn="r" rtl="0"/>
            <a:fld id="{CE53D222-3A21-41F0-A754-4195D86F7AE3}" type="slidenum">
              <a:rPr/>
              <a:pPr/>
              <a:t>14</a:t>
            </a:fld>
            <a:endParaRPr lang="nl" altLang="fr-FR"/>
          </a:p>
        </p:txBody>
      </p:sp>
      <p:sp>
        <p:nvSpPr>
          <p:cNvPr id="6" name="Rectangle 8"/>
          <p:cNvSpPr>
            <a:spLocks noChangeArrowheads="1"/>
          </p:cNvSpPr>
          <p:nvPr/>
        </p:nvSpPr>
        <p:spPr bwMode="auto">
          <a:xfrm>
            <a:off x="2062956" y="1108135"/>
            <a:ext cx="5006975" cy="923925"/>
          </a:xfrm>
          <a:prstGeom prst="rect">
            <a:avLst/>
          </a:prstGeom>
          <a:solidFill>
            <a:schemeClr val="bg1"/>
          </a:solidFill>
          <a:ln w="19050">
            <a:solidFill>
              <a:srgbClr val="BD2B0B"/>
            </a:solidFill>
            <a:miter lim="800000"/>
            <a:headEnd/>
            <a:tailEnd/>
          </a:ln>
        </p:spPr>
        <p:txBody>
          <a:bodyPr lIns="0" tIns="0" rIns="252000" bIns="0" anchor="ctr">
            <a:spAutoFit/>
          </a:bodyPr>
          <a:lstStyle/>
          <a:p>
            <a:pPr algn="ctr" rtl="0" eaLnBrk="1" hangingPunct="1">
              <a:spcBef>
                <a:spcPts val="0"/>
              </a:spcBef>
              <a:spcAft>
                <a:spcPts val="0"/>
              </a:spcAft>
              <a:tabLst>
                <a:tab pos="1438275" algn="l"/>
              </a:tabLst>
            </a:pPr>
            <a:r>
              <a:rPr lang="nl" sz="2000" b="1" i="0" u="none" baseline="0">
                <a:solidFill>
                  <a:srgbClr val="00B050"/>
                </a:solidFill>
                <a:latin typeface="Arial" charset="0"/>
                <a:ea typeface="Arial" charset="0"/>
                <a:cs typeface="Arial" charset="0"/>
              </a:rPr>
              <a:t> Gedrag = Een zichtbare actie</a:t>
            </a:r>
            <a:r>
              <a:rPr lang="nl" sz="2000" b="1" i="0" u="none" baseline="0">
                <a:solidFill>
                  <a:srgbClr val="E20031"/>
                </a:solidFill>
                <a:latin typeface="Arial" charset="0"/>
                <a:ea typeface="Arial" charset="0"/>
                <a:cs typeface="Arial" charset="0"/>
                <a:sym typeface="Symbol" pitchFamily="18" charset="2"/>
              </a:rPr>
              <a:t> </a:t>
            </a:r>
            <a:endParaRPr lang="nl" sz="2000" b="1" i="0" u="none" baseline="0" smtClean="0">
              <a:solidFill>
                <a:srgbClr val="E20031"/>
              </a:solidFill>
              <a:latin typeface="Arial" charset="0"/>
              <a:ea typeface="Arial" charset="0"/>
              <a:cs typeface="Arial" charset="0"/>
              <a:sym typeface="Symbol" pitchFamily="18" charset="2"/>
            </a:endParaRPr>
          </a:p>
          <a:p>
            <a:pPr algn="ctr" rtl="0" eaLnBrk="1" hangingPunct="1">
              <a:spcBef>
                <a:spcPts val="0"/>
              </a:spcBef>
              <a:spcAft>
                <a:spcPts val="0"/>
              </a:spcAft>
              <a:tabLst>
                <a:tab pos="1438275" algn="l"/>
              </a:tabLst>
            </a:pPr>
            <a:r>
              <a:rPr lang="nl" sz="2000" b="1" i="0" u="none" baseline="0" smtClean="0">
                <a:solidFill>
                  <a:srgbClr val="A90025"/>
                </a:solidFill>
                <a:sym typeface="Symbol" pitchFamily="18" charset="2"/>
              </a:rPr>
              <a:t>Gedrag </a:t>
            </a:r>
            <a:r>
              <a:rPr lang="nl" sz="2000" b="1" i="0" u="none" baseline="0">
                <a:solidFill>
                  <a:srgbClr val="A90025"/>
                </a:solidFill>
                <a:sym typeface="Symbol" pitchFamily="18" charset="2"/>
              </a:rPr>
              <a:t> </a:t>
            </a:r>
            <a:r>
              <a:rPr lang="nl" sz="2000" b="1" i="0" u="none" baseline="0">
                <a:solidFill>
                  <a:srgbClr val="A90025"/>
                </a:solidFill>
              </a:rPr>
              <a:t>Een intentie</a:t>
            </a:r>
          </a:p>
          <a:p>
            <a:pPr algn="ctr" rtl="0" eaLnBrk="1" hangingPunct="1">
              <a:spcBef>
                <a:spcPts val="0"/>
              </a:spcBef>
              <a:spcAft>
                <a:spcPts val="0"/>
              </a:spcAft>
              <a:tabLst>
                <a:tab pos="1438275" algn="l"/>
              </a:tabLst>
            </a:pPr>
            <a:r>
              <a:rPr lang="nl" sz="2000" b="1" i="0" u="none" baseline="0" dirty="0">
                <a:solidFill>
                  <a:srgbClr val="A90025"/>
                </a:solidFill>
                <a:sym typeface="Symbol" pitchFamily="18" charset="2"/>
              </a:rPr>
              <a:t>Gedrag  </a:t>
            </a:r>
            <a:r>
              <a:rPr lang="nl" sz="2000" b="1" i="0" u="none" baseline="0" dirty="0">
                <a:solidFill>
                  <a:srgbClr val="A90025"/>
                </a:solidFill>
              </a:rPr>
              <a:t>Een mening</a:t>
            </a:r>
            <a:endParaRPr lang="nl" altLang="fr-FR" sz="2000" b="1" dirty="0">
              <a:solidFill>
                <a:srgbClr val="A90025"/>
              </a:solidFill>
            </a:endParaRPr>
          </a:p>
        </p:txBody>
      </p:sp>
      <p:sp>
        <p:nvSpPr>
          <p:cNvPr id="7" name="Rectangle 8"/>
          <p:cNvSpPr>
            <a:spLocks noChangeArrowheads="1"/>
          </p:cNvSpPr>
          <p:nvPr/>
        </p:nvSpPr>
        <p:spPr bwMode="auto">
          <a:xfrm>
            <a:off x="2062955" y="2403361"/>
            <a:ext cx="5006975" cy="553998"/>
          </a:xfrm>
          <a:prstGeom prst="rect">
            <a:avLst/>
          </a:prstGeom>
          <a:solidFill>
            <a:schemeClr val="bg1"/>
          </a:solidFill>
          <a:ln w="19050">
            <a:solidFill>
              <a:srgbClr val="BD2B0B"/>
            </a:solidFill>
            <a:miter lim="800000"/>
            <a:headEnd/>
            <a:tailEnd/>
          </a:ln>
        </p:spPr>
        <p:txBody>
          <a:bodyPr wrap="square" lIns="0" tIns="0" rIns="252000" bIns="0" anchor="ctr">
            <a:spAutoFit/>
          </a:bodyPr>
          <a:lstStyle/>
          <a:p>
            <a:pPr algn="ctr" rtl="0" eaLnBrk="1" hangingPunct="1">
              <a:spcBef>
                <a:spcPts val="0"/>
              </a:spcBef>
              <a:spcAft>
                <a:spcPts val="0"/>
              </a:spcAft>
              <a:buFont typeface="Lucida Grande"/>
              <a:buNone/>
            </a:pPr>
            <a:endParaRPr lang="nl" altLang="fr-FR" sz="800" b="1" dirty="0" smtClean="0">
              <a:solidFill>
                <a:srgbClr val="A90025"/>
              </a:solidFill>
            </a:endParaRPr>
          </a:p>
          <a:p>
            <a:pPr algn="ctr" rtl="0" eaLnBrk="1" hangingPunct="1">
              <a:spcBef>
                <a:spcPts val="0"/>
              </a:spcBef>
              <a:spcAft>
                <a:spcPts val="0"/>
              </a:spcAft>
              <a:buFont typeface="Lucida Grande"/>
              <a:buNone/>
            </a:pPr>
            <a:r>
              <a:rPr lang="nl" sz="2000" b="1" i="0" u="none" baseline="0">
                <a:solidFill>
                  <a:srgbClr val="A90025"/>
                </a:solidFill>
              </a:rPr>
              <a:t>De regels kennen </a:t>
            </a:r>
            <a:r>
              <a:rPr lang="nl" sz="2000" b="1" i="0" u="sng" baseline="0">
                <a:solidFill>
                  <a:srgbClr val="A90025"/>
                </a:solidFill>
              </a:rPr>
              <a:t>en</a:t>
            </a:r>
            <a:r>
              <a:rPr lang="nl" sz="2000" b="1" i="0" u="none" baseline="0">
                <a:solidFill>
                  <a:srgbClr val="A90025"/>
                </a:solidFill>
              </a:rPr>
              <a:t> ze toepassen</a:t>
            </a:r>
          </a:p>
          <a:p>
            <a:pPr algn="ctr" rtl="0" eaLnBrk="1" hangingPunct="1">
              <a:spcBef>
                <a:spcPts val="0"/>
              </a:spcBef>
              <a:spcAft>
                <a:spcPts val="0"/>
              </a:spcAft>
              <a:buFont typeface="Lucida Grande"/>
              <a:buNone/>
            </a:pPr>
            <a:endParaRPr lang="nl" altLang="fr-FR" sz="800" b="1" dirty="0">
              <a:solidFill>
                <a:srgbClr val="A90025"/>
              </a:solidFill>
            </a:endParaRPr>
          </a:p>
        </p:txBody>
      </p:sp>
      <p:sp>
        <p:nvSpPr>
          <p:cNvPr id="8" name="Rectangle 8"/>
          <p:cNvSpPr>
            <a:spLocks noChangeArrowheads="1"/>
          </p:cNvSpPr>
          <p:nvPr/>
        </p:nvSpPr>
        <p:spPr bwMode="auto">
          <a:xfrm>
            <a:off x="1562888" y="3328660"/>
            <a:ext cx="6007107" cy="553998"/>
          </a:xfrm>
          <a:prstGeom prst="rect">
            <a:avLst/>
          </a:prstGeom>
          <a:solidFill>
            <a:schemeClr val="bg1"/>
          </a:solidFill>
          <a:ln w="19050">
            <a:solidFill>
              <a:srgbClr val="BD2B0B"/>
            </a:solidFill>
            <a:miter lim="800000"/>
            <a:headEnd/>
            <a:tailEnd/>
          </a:ln>
        </p:spPr>
        <p:txBody>
          <a:bodyPr wrap="square" lIns="0" tIns="0" rIns="252000" bIns="0" anchor="ctr">
            <a:spAutoFit/>
          </a:bodyPr>
          <a:lstStyle/>
          <a:p>
            <a:pPr algn="ctr" rtl="0" eaLnBrk="1" hangingPunct="1">
              <a:spcBef>
                <a:spcPts val="0"/>
              </a:spcBef>
              <a:spcAft>
                <a:spcPts val="0"/>
              </a:spcAft>
              <a:buFont typeface="Lucida Grande"/>
              <a:buNone/>
            </a:pPr>
            <a:endParaRPr lang="nl" altLang="fr-FR" sz="800" b="1" dirty="0" smtClean="0">
              <a:solidFill>
                <a:srgbClr val="A90025"/>
              </a:solidFill>
            </a:endParaRPr>
          </a:p>
          <a:p>
            <a:pPr algn="ctr" rtl="0" eaLnBrk="1" hangingPunct="1">
              <a:spcBef>
                <a:spcPts val="0"/>
              </a:spcBef>
              <a:spcAft>
                <a:spcPts val="0"/>
              </a:spcAft>
              <a:buFont typeface="Lucida Grande"/>
              <a:buNone/>
            </a:pPr>
            <a:r>
              <a:rPr lang="nl" sz="2000" b="1" i="0" u="none" baseline="0">
                <a:solidFill>
                  <a:srgbClr val="A90025"/>
                </a:solidFill>
              </a:rPr>
              <a:t>De erkenning elke dag in praktijk brengen</a:t>
            </a:r>
          </a:p>
          <a:p>
            <a:pPr algn="ctr" rtl="0" eaLnBrk="1" hangingPunct="1">
              <a:spcBef>
                <a:spcPts val="0"/>
              </a:spcBef>
              <a:spcAft>
                <a:spcPts val="0"/>
              </a:spcAft>
              <a:buFont typeface="Lucida Grande"/>
              <a:buNone/>
            </a:pPr>
            <a:endParaRPr lang="nl" altLang="fr-FR" sz="800" b="1" dirty="0">
              <a:solidFill>
                <a:srgbClr val="A90025"/>
              </a:solidFill>
            </a:endParaRPr>
          </a:p>
        </p:txBody>
      </p:sp>
      <p:sp>
        <p:nvSpPr>
          <p:cNvPr id="9" name="Rectangle 8"/>
          <p:cNvSpPr>
            <a:spLocks noChangeArrowheads="1"/>
          </p:cNvSpPr>
          <p:nvPr/>
        </p:nvSpPr>
        <p:spPr bwMode="auto">
          <a:xfrm>
            <a:off x="1924055" y="4253959"/>
            <a:ext cx="5284771" cy="553998"/>
          </a:xfrm>
          <a:prstGeom prst="rect">
            <a:avLst/>
          </a:prstGeom>
          <a:solidFill>
            <a:schemeClr val="bg1"/>
          </a:solidFill>
          <a:ln w="19050">
            <a:solidFill>
              <a:srgbClr val="BD2B0B"/>
            </a:solidFill>
            <a:miter lim="800000"/>
            <a:headEnd/>
            <a:tailEnd/>
          </a:ln>
        </p:spPr>
        <p:txBody>
          <a:bodyPr wrap="square" lIns="0" tIns="0" rIns="252000" bIns="0" anchor="ctr">
            <a:spAutoFit/>
          </a:bodyPr>
          <a:lstStyle/>
          <a:p>
            <a:pPr algn="ctr" rtl="0" eaLnBrk="1" hangingPunct="1">
              <a:spcBef>
                <a:spcPts val="0"/>
              </a:spcBef>
              <a:spcAft>
                <a:spcPts val="0"/>
              </a:spcAft>
              <a:buFont typeface="Lucida Grande"/>
              <a:buNone/>
            </a:pPr>
            <a:endParaRPr lang="nl" altLang="fr-FR" sz="800" b="1" dirty="0" smtClean="0">
              <a:solidFill>
                <a:srgbClr val="A90025"/>
              </a:solidFill>
            </a:endParaRPr>
          </a:p>
          <a:p>
            <a:pPr algn="ctr" rtl="0" eaLnBrk="1" hangingPunct="1">
              <a:spcBef>
                <a:spcPts val="0"/>
              </a:spcBef>
              <a:spcAft>
                <a:spcPts val="0"/>
              </a:spcAft>
              <a:buFont typeface="Lucida Grande"/>
              <a:buNone/>
            </a:pPr>
            <a:r>
              <a:rPr lang="nl" sz="2000" b="1" i="0" u="none" baseline="0">
                <a:solidFill>
                  <a:srgbClr val="A90025"/>
                </a:solidFill>
              </a:rPr>
              <a:t>Elke afwijking moet leiden tot een reactie</a:t>
            </a:r>
          </a:p>
          <a:p>
            <a:pPr algn="ctr" rtl="0" eaLnBrk="1" hangingPunct="1">
              <a:spcBef>
                <a:spcPts val="0"/>
              </a:spcBef>
              <a:spcAft>
                <a:spcPts val="0"/>
              </a:spcAft>
              <a:buFont typeface="Lucida Grande"/>
              <a:buNone/>
            </a:pPr>
            <a:endParaRPr lang="nl" altLang="fr-FR" sz="800" b="1" dirty="0">
              <a:solidFill>
                <a:srgbClr val="A90025"/>
              </a:solidFill>
            </a:endParaRPr>
          </a:p>
        </p:txBody>
      </p:sp>
      <p:sp>
        <p:nvSpPr>
          <p:cNvPr id="10" name="Rectangle 9"/>
          <p:cNvSpPr>
            <a:spLocks noChangeArrowheads="1"/>
          </p:cNvSpPr>
          <p:nvPr/>
        </p:nvSpPr>
        <p:spPr bwMode="auto">
          <a:xfrm>
            <a:off x="1924054" y="5179258"/>
            <a:ext cx="5284771" cy="553998"/>
          </a:xfrm>
          <a:prstGeom prst="rect">
            <a:avLst/>
          </a:prstGeom>
          <a:solidFill>
            <a:schemeClr val="bg1"/>
          </a:solidFill>
          <a:ln w="19050">
            <a:solidFill>
              <a:srgbClr val="BD2B0B"/>
            </a:solidFill>
            <a:miter lim="800000"/>
            <a:headEnd/>
            <a:tailEnd/>
          </a:ln>
        </p:spPr>
        <p:txBody>
          <a:bodyPr wrap="square" lIns="0" tIns="0" rIns="252000" bIns="0" anchor="ctr">
            <a:spAutoFit/>
          </a:bodyPr>
          <a:lstStyle/>
          <a:p>
            <a:pPr algn="ctr" rtl="0" eaLnBrk="1" hangingPunct="1">
              <a:spcBef>
                <a:spcPts val="0"/>
              </a:spcBef>
              <a:spcAft>
                <a:spcPts val="0"/>
              </a:spcAft>
              <a:buFont typeface="Lucida Grande"/>
              <a:buNone/>
            </a:pPr>
            <a:r>
              <a:rPr lang="nl" sz="800" b="0" i="0" u="none" baseline="0">
                <a:solidFill>
                  <a:srgbClr val="A90025"/>
                </a:solidFill>
              </a:rPr>
              <a:t>	</a:t>
            </a:r>
          </a:p>
          <a:p>
            <a:pPr algn="ctr" rtl="0" eaLnBrk="1" hangingPunct="1">
              <a:spcBef>
                <a:spcPts val="0"/>
              </a:spcBef>
              <a:spcAft>
                <a:spcPts val="0"/>
              </a:spcAft>
            </a:pPr>
            <a:r>
              <a:rPr lang="nl" sz="2000" b="1" i="0" u="none" baseline="0">
                <a:solidFill>
                  <a:srgbClr val="A90025"/>
                </a:solidFill>
              </a:rPr>
              <a:t>Het recht op een vergissing bestaat</a:t>
            </a:r>
            <a:endParaRPr lang="nl" altLang="fr-FR" sz="2000" b="1" dirty="0">
              <a:solidFill>
                <a:srgbClr val="A90025"/>
              </a:solidFill>
            </a:endParaRPr>
          </a:p>
          <a:p>
            <a:pPr algn="ctr" rtl="0" eaLnBrk="1" hangingPunct="1">
              <a:spcBef>
                <a:spcPts val="0"/>
              </a:spcBef>
              <a:spcAft>
                <a:spcPts val="0"/>
              </a:spcAft>
              <a:buFont typeface="Lucida Grande"/>
              <a:buNone/>
            </a:pPr>
            <a:endParaRPr lang="nl" altLang="fr-FR" sz="800" b="1" dirty="0">
              <a:solidFill>
                <a:srgbClr val="A90025"/>
              </a:solidFill>
            </a:endParaRPr>
          </a:p>
        </p:txBody>
      </p:sp>
      <p:sp>
        <p:nvSpPr>
          <p:cNvPr id="11" name="Espace réservé du pied de page 1"/>
          <p:cNvSpPr>
            <a:spLocks noGrp="1"/>
          </p:cNvSpPr>
          <p:nvPr>
            <p:ph type="ftr" sz="quarter" idx="14"/>
          </p:nvPr>
        </p:nvSpPr>
        <p:spPr>
          <a:xfrm>
            <a:off x="457200" y="6411913"/>
            <a:ext cx="5562600" cy="365125"/>
          </a:xfrm>
          <a:noFill/>
          <a:ln>
            <a:miter lim="800000"/>
            <a:headEnd/>
            <a:tailEnd/>
          </a:ln>
        </p:spPr>
        <p:txBody>
          <a:bodyPr vert="horz" wrap="square" lIns="91440" tIns="45720" rIns="91440" bIns="45720" numCol="1" anchor="t" anchorCtr="0" compatLnSpc="1">
            <a:prstTxWarp prst="textNoShape">
              <a:avLst/>
            </a:prstTxWarp>
          </a:bodyPr>
          <a:lstStyle/>
          <a:p>
            <a:pPr algn="l" rtl="0"/>
            <a:r>
              <a:rPr lang="nl" sz="900" b="0" i="0" u="none" baseline="0">
                <a:latin typeface="Arial" pitchFamily="34" charset="0"/>
                <a:cs typeface="Arial" pitchFamily="34" charset="0"/>
              </a:rPr>
              <a:t>Integratieset H3SE - TCG 4.1 - Positief en negatief gedrag – V2</a:t>
            </a:r>
            <a:endParaRPr lang="nl" altLang="fr-FR" sz="900" dirty="0" smtClean="0">
              <a:latin typeface="Arial" pitchFamily="34" charset="0"/>
              <a:cs typeface="Arial" pitchFamily="34" charset="0"/>
            </a:endParaRPr>
          </a:p>
        </p:txBody>
      </p:sp>
    </p:spTree>
    <p:extLst>
      <p:ext uri="{BB962C8B-B14F-4D97-AF65-F5344CB8AC3E}">
        <p14:creationId xmlns:p14="http://schemas.microsoft.com/office/powerpoint/2010/main" val="20522809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Espace réservé du numéro de diapositive 2"/>
          <p:cNvSpPr>
            <a:spLocks noGrp="1"/>
          </p:cNvSpPr>
          <p:nvPr>
            <p:ph type="sldNum" sz="quarter" idx="13"/>
          </p:nvPr>
        </p:nvSpPr>
        <p:spPr bwMode="auto">
          <a:noFill/>
          <a:ln>
            <a:miter lim="800000"/>
            <a:headEnd/>
            <a:tailEnd/>
          </a:ln>
        </p:spPr>
        <p:txBody>
          <a:bodyPr/>
          <a:lstStyle/>
          <a:p>
            <a:pPr algn="r" rtl="0"/>
            <a:fld id="{279238B1-A10D-48F3-B24F-D9C121A8AEF7}" type="slidenum">
              <a:rPr/>
              <a:pPr/>
              <a:t>2</a:t>
            </a:fld>
            <a:endParaRPr lang="nl" altLang="fr-FR"/>
          </a:p>
        </p:txBody>
      </p:sp>
      <p:sp>
        <p:nvSpPr>
          <p:cNvPr id="8" name="Titre 3"/>
          <p:cNvSpPr>
            <a:spLocks noGrp="1"/>
          </p:cNvSpPr>
          <p:nvPr>
            <p:ph type="title"/>
          </p:nvPr>
        </p:nvSpPr>
        <p:spPr/>
        <p:txBody>
          <a:bodyPr/>
          <a:lstStyle/>
          <a:p>
            <a:pPr algn="l" rtl="0" eaLnBrk="1" fontAlgn="auto" hangingPunct="1">
              <a:spcAft>
                <a:spcPts val="0"/>
              </a:spcAft>
              <a:defRPr/>
            </a:pPr>
            <a:r>
              <a:rPr lang="nl" b="1" i="0" u="none" baseline="0">
                <a:solidFill>
                  <a:schemeClr val="accent3">
                    <a:lumMod val="75000"/>
                  </a:schemeClr>
                </a:solidFill>
                <a:ea typeface="+mj-ea"/>
              </a:rPr>
              <a:t>Doelstellingen van de module</a:t>
            </a:r>
            <a:endParaRPr lang="nl" dirty="0">
              <a:solidFill>
                <a:schemeClr val="accent3">
                  <a:lumMod val="75000"/>
                </a:schemeClr>
              </a:solidFill>
              <a:ea typeface="+mj-ea"/>
            </a:endParaRPr>
          </a:p>
        </p:txBody>
      </p:sp>
      <p:sp>
        <p:nvSpPr>
          <p:cNvPr id="15363" name="Espace réservé du contenu 4"/>
          <p:cNvSpPr>
            <a:spLocks noGrp="1"/>
          </p:cNvSpPr>
          <p:nvPr>
            <p:ph type="body" sz="quarter" idx="12"/>
          </p:nvPr>
        </p:nvSpPr>
        <p:spPr>
          <a:xfrm>
            <a:off x="457200" y="1773238"/>
            <a:ext cx="8218488" cy="2735882"/>
          </a:xfrm>
        </p:spPr>
        <p:txBody>
          <a:bodyPr/>
          <a:lstStyle/>
          <a:p>
            <a:pPr marL="0" indent="0" algn="l" rtl="0" eaLnBrk="1" hangingPunct="1">
              <a:buFont typeface="Lucida Grande"/>
              <a:buNone/>
            </a:pPr>
            <a:r>
              <a:rPr lang="nl" b="1" i="0" u="none" baseline="0">
                <a:cs typeface="Arial" pitchFamily="34" charset="0"/>
              </a:rPr>
              <a:t>Aan het einde van deze module:</a:t>
            </a:r>
          </a:p>
          <a:p>
            <a:pPr marL="0" indent="0" algn="l" rtl="0" eaLnBrk="1" hangingPunct="1"/>
            <a:endParaRPr lang="nl" altLang="fr-FR" dirty="0" smtClean="0">
              <a:cs typeface="Arial" pitchFamily="34" charset="0"/>
            </a:endParaRPr>
          </a:p>
          <a:p>
            <a:pPr marL="284400" indent="-284400" algn="l" rtl="0" eaLnBrk="1" hangingPunct="1"/>
            <a:r>
              <a:rPr lang="nl" b="0" i="0" u="none" baseline="0">
                <a:cs typeface="Arial" pitchFamily="34" charset="0"/>
              </a:rPr>
              <a:t>begrijpt u dat onjuist gedrag grote gevolgen kan hebben (HiPo's*, ongevallen …);</a:t>
            </a:r>
          </a:p>
          <a:p>
            <a:pPr marL="284400" indent="-284400" algn="l" rtl="0" eaLnBrk="1" hangingPunct="1"/>
            <a:r>
              <a:rPr lang="nl" b="0" i="0" u="none" baseline="0">
                <a:cs typeface="Arial" pitchFamily="34" charset="0"/>
              </a:rPr>
              <a:t>kent u het veiligheidsgedrag dat van de werknemers van Total wordt verwacht;</a:t>
            </a:r>
          </a:p>
          <a:p>
            <a:pPr marL="284400" indent="-284400" algn="l" rtl="0" eaLnBrk="1" hangingPunct="1"/>
            <a:r>
              <a:rPr lang="nl" b="0" i="0" u="none" baseline="0">
                <a:cs typeface="Arial" pitchFamily="34" charset="0"/>
              </a:rPr>
              <a:t>bent u in staat tot het identificeren van positief gedrag, dat moet worden aangemoedigd, en negatief gedrag, waarop binnen Total moet worden ingegrepen.</a:t>
            </a:r>
          </a:p>
          <a:p>
            <a:pPr marL="0" indent="0" algn="l" rtl="0" eaLnBrk="1" hangingPunct="1"/>
            <a:endParaRPr lang="nl" altLang="fr-FR" dirty="0" smtClean="0">
              <a:cs typeface="Arial" pitchFamily="34" charset="0"/>
            </a:endParaRPr>
          </a:p>
          <a:p>
            <a:pPr marL="0" indent="0" algn="l" rtl="0" eaLnBrk="1" hangingPunct="1"/>
            <a:endParaRPr lang="nl" altLang="fr-FR" dirty="0" smtClean="0">
              <a:cs typeface="Arial" pitchFamily="34" charset="0"/>
            </a:endParaRPr>
          </a:p>
          <a:p>
            <a:pPr marL="0" indent="0" algn="l" rtl="0" eaLnBrk="1" hangingPunct="1"/>
            <a:endParaRPr lang="nl" altLang="fr-FR" dirty="0" smtClean="0">
              <a:cs typeface="Arial" pitchFamily="34" charset="0"/>
            </a:endParaRPr>
          </a:p>
          <a:p>
            <a:pPr marL="0" indent="0" algn="l" rtl="0" eaLnBrk="1" hangingPunct="1">
              <a:buFont typeface="Lucida Grande"/>
              <a:buNone/>
            </a:pPr>
            <a:r>
              <a:rPr lang="nl" sz="1600" b="0" i="0" u="none" baseline="0">
                <a:cs typeface="Arial" pitchFamily="34" charset="0"/>
              </a:rPr>
              <a:t>*HiPo = High Potential incident</a:t>
            </a:r>
          </a:p>
        </p:txBody>
      </p:sp>
      <p:sp>
        <p:nvSpPr>
          <p:cNvPr id="15364" name="Espace réservé du pied de page 1"/>
          <p:cNvSpPr>
            <a:spLocks noGrp="1"/>
          </p:cNvSpPr>
          <p:nvPr>
            <p:ph type="ftr" sz="quarter" idx="14"/>
          </p:nvPr>
        </p:nvSpPr>
        <p:spPr>
          <a:noFill/>
          <a:ln>
            <a:miter lim="800000"/>
            <a:headEnd/>
            <a:tailEnd/>
          </a:ln>
        </p:spPr>
        <p:txBody>
          <a:bodyPr vert="horz" wrap="square" lIns="91440" tIns="45720" rIns="91440" bIns="45720" numCol="1" anchor="t" anchorCtr="0" compatLnSpc="1">
            <a:prstTxWarp prst="textNoShape">
              <a:avLst/>
            </a:prstTxWarp>
          </a:bodyPr>
          <a:lstStyle/>
          <a:p>
            <a:pPr algn="l" rtl="0"/>
            <a:r>
              <a:rPr lang="nl" sz="900" b="0" i="0" u="none" baseline="0">
                <a:latin typeface="Arial" pitchFamily="34" charset="0"/>
                <a:cs typeface="Arial" pitchFamily="34" charset="0"/>
              </a:rPr>
              <a:t>Integratieset H3SE - TCG 4.1 - Positief en negatief gedrag – V2</a:t>
            </a:r>
            <a:endParaRPr lang="nl" altLang="fr-FR" sz="9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r>
              <a:rPr lang="nl" b="1" i="0" u="none" baseline="0"/>
              <a:t>Feedback-video</a:t>
            </a:r>
            <a:endParaRPr lang="nl" dirty="0"/>
          </a:p>
        </p:txBody>
      </p:sp>
      <p:sp>
        <p:nvSpPr>
          <p:cNvPr id="4" name="Espace réservé du numéro de diapositive 3"/>
          <p:cNvSpPr>
            <a:spLocks noGrp="1"/>
          </p:cNvSpPr>
          <p:nvPr>
            <p:ph type="sldNum" sz="quarter" idx="13"/>
          </p:nvPr>
        </p:nvSpPr>
        <p:spPr/>
        <p:txBody>
          <a:bodyPr/>
          <a:lstStyle/>
          <a:p>
            <a:pPr algn="r" rtl="0"/>
            <a:fld id="{CE53D222-3A21-41F0-A754-4195D86F7AE3}" type="slidenum">
              <a:rPr/>
              <a:pPr/>
              <a:t>3</a:t>
            </a:fld>
            <a:endParaRPr lang="nl" altLang="fr-FR"/>
          </a:p>
        </p:txBody>
      </p:sp>
      <p:pic>
        <p:nvPicPr>
          <p:cNvPr id="6" name="Image 5">
            <a:hlinkClick r:id="rId2"/>
          </p:cNvPr>
          <p:cNvPicPr>
            <a:picLocks noChangeAspect="1"/>
          </p:cNvPicPr>
          <p:nvPr/>
        </p:nvPicPr>
        <p:blipFill>
          <a:blip r:embed="rId3"/>
          <a:stretch>
            <a:fillRect/>
          </a:stretch>
        </p:blipFill>
        <p:spPr>
          <a:xfrm>
            <a:off x="2440669" y="1916832"/>
            <a:ext cx="4251549" cy="3168352"/>
          </a:xfrm>
          <a:prstGeom prst="rect">
            <a:avLst/>
          </a:prstGeom>
        </p:spPr>
      </p:pic>
      <p:sp>
        <p:nvSpPr>
          <p:cNvPr id="7" name="Espace réservé du pied de page 1"/>
          <p:cNvSpPr>
            <a:spLocks noGrp="1"/>
          </p:cNvSpPr>
          <p:nvPr>
            <p:ph type="ftr" sz="quarter" idx="14"/>
          </p:nvPr>
        </p:nvSpPr>
        <p:spPr>
          <a:xfrm>
            <a:off x="457200" y="6411913"/>
            <a:ext cx="5562600" cy="365125"/>
          </a:xfrm>
          <a:noFill/>
          <a:ln>
            <a:miter lim="800000"/>
            <a:headEnd/>
            <a:tailEnd/>
          </a:ln>
        </p:spPr>
        <p:txBody>
          <a:bodyPr vert="horz" wrap="square" lIns="91440" tIns="45720" rIns="91440" bIns="45720" numCol="1" anchor="t" anchorCtr="0" compatLnSpc="1">
            <a:prstTxWarp prst="textNoShape">
              <a:avLst/>
            </a:prstTxWarp>
          </a:bodyPr>
          <a:lstStyle/>
          <a:p>
            <a:pPr algn="l" rtl="0"/>
            <a:r>
              <a:rPr lang="nl" sz="900" b="0" i="0" u="none" baseline="0">
                <a:latin typeface="Arial" pitchFamily="34" charset="0"/>
                <a:cs typeface="Arial" pitchFamily="34" charset="0"/>
              </a:rPr>
              <a:t>Integratieset H3SE - TCG 4.1 - Positief en negatief gedrag – V2</a:t>
            </a:r>
            <a:endParaRPr lang="nl" altLang="fr-FR" sz="900" dirty="0" smtClean="0">
              <a:latin typeface="Arial" pitchFamily="34" charset="0"/>
              <a:cs typeface="Arial" pitchFamily="34" charset="0"/>
            </a:endParaRPr>
          </a:p>
        </p:txBody>
      </p:sp>
    </p:spTree>
    <p:extLst>
      <p:ext uri="{BB962C8B-B14F-4D97-AF65-F5344CB8AC3E}">
        <p14:creationId xmlns:p14="http://schemas.microsoft.com/office/powerpoint/2010/main" val="19219237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Espace réservé du numéro de diapositive 3"/>
          <p:cNvSpPr>
            <a:spLocks noGrp="1"/>
          </p:cNvSpPr>
          <p:nvPr>
            <p:ph type="sldNum" sz="quarter" idx="13"/>
          </p:nvPr>
        </p:nvSpPr>
        <p:spPr bwMode="auto">
          <a:noFill/>
          <a:ln>
            <a:miter lim="800000"/>
            <a:headEnd/>
            <a:tailEnd/>
          </a:ln>
        </p:spPr>
        <p:txBody>
          <a:bodyPr/>
          <a:lstStyle/>
          <a:p>
            <a:pPr algn="r" rtl="0"/>
            <a:fld id="{52CC1649-3A62-4590-9077-6808426157B9}" type="slidenum">
              <a:rPr/>
              <a:pPr/>
              <a:t>4</a:t>
            </a:fld>
            <a:endParaRPr lang="nl" altLang="fr-FR"/>
          </a:p>
        </p:txBody>
      </p:sp>
      <p:sp>
        <p:nvSpPr>
          <p:cNvPr id="16387" name="Espace réservé du texte 2"/>
          <p:cNvSpPr>
            <a:spLocks noGrp="1"/>
          </p:cNvSpPr>
          <p:nvPr>
            <p:ph type="body" sz="quarter" idx="12"/>
          </p:nvPr>
        </p:nvSpPr>
        <p:spPr>
          <a:xfrm>
            <a:off x="457200" y="1562230"/>
            <a:ext cx="8218488" cy="4392612"/>
          </a:xfrm>
        </p:spPr>
        <p:txBody>
          <a:bodyPr/>
          <a:lstStyle/>
          <a:p>
            <a:pPr marL="0" indent="0" algn="l" rtl="0" eaLnBrk="1" hangingPunct="1">
              <a:lnSpc>
                <a:spcPct val="80000"/>
              </a:lnSpc>
              <a:buFont typeface="Lucida Grande"/>
              <a:buNone/>
            </a:pPr>
            <a:r>
              <a:rPr lang="nl" b="1" i="0" u="none" baseline="0">
                <a:cs typeface="Arial" pitchFamily="34" charset="0"/>
              </a:rPr>
              <a:t>De veiligheid rust op 3 pijlers:</a:t>
            </a:r>
          </a:p>
          <a:p>
            <a:pPr marL="0" indent="0" algn="l" rtl="0" eaLnBrk="1" hangingPunct="1">
              <a:lnSpc>
                <a:spcPct val="80000"/>
              </a:lnSpc>
              <a:buFont typeface="Lucida Grande"/>
              <a:buNone/>
            </a:pPr>
            <a:endParaRPr lang="nl" altLang="fr-FR" sz="1700" dirty="0" smtClean="0">
              <a:cs typeface="Arial" pitchFamily="34" charset="0"/>
            </a:endParaRPr>
          </a:p>
          <a:p>
            <a:pPr marL="284400" indent="-284400" algn="l" rtl="0" eaLnBrk="1" hangingPunct="1">
              <a:lnSpc>
                <a:spcPct val="80000"/>
              </a:lnSpc>
            </a:pPr>
            <a:r>
              <a:rPr lang="nl" b="0" i="0" u="none" baseline="0">
                <a:cs typeface="Arial" pitchFamily="34" charset="0"/>
              </a:rPr>
              <a:t>De wijze waarop de installaties en voorzieningen worden ontworpen en gebouwd.</a:t>
            </a:r>
          </a:p>
          <a:p>
            <a:pPr marL="284400" indent="-284400" algn="l" rtl="0" eaLnBrk="1" hangingPunct="1">
              <a:lnSpc>
                <a:spcPct val="80000"/>
              </a:lnSpc>
            </a:pPr>
            <a:r>
              <a:rPr lang="nl" b="0" i="0" u="none" baseline="0">
                <a:cs typeface="Arial" pitchFamily="34" charset="0"/>
              </a:rPr>
              <a:t>Het managementsysteem (voorschriften, procedures, verantwoordelijkheden …).</a:t>
            </a:r>
          </a:p>
          <a:p>
            <a:pPr marL="284400" indent="-284400" algn="l" rtl="0" eaLnBrk="1" hangingPunct="1">
              <a:lnSpc>
                <a:spcPct val="80000"/>
              </a:lnSpc>
            </a:pPr>
            <a:r>
              <a:rPr lang="nl" b="0" i="0" u="none" baseline="0">
                <a:cs typeface="Arial" pitchFamily="34" charset="0"/>
              </a:rPr>
              <a:t>Het gedrag van de mensen. </a:t>
            </a:r>
          </a:p>
          <a:p>
            <a:pPr marL="0" indent="0" algn="l" rtl="0" eaLnBrk="1" hangingPunct="1">
              <a:lnSpc>
                <a:spcPct val="80000"/>
              </a:lnSpc>
            </a:pPr>
            <a:endParaRPr lang="nl" altLang="fr-FR" sz="1800" dirty="0" smtClean="0">
              <a:cs typeface="Arial" pitchFamily="34" charset="0"/>
            </a:endParaRPr>
          </a:p>
          <a:p>
            <a:pPr marL="0" indent="0" algn="l" rtl="0" eaLnBrk="1" hangingPunct="1">
              <a:lnSpc>
                <a:spcPct val="80000"/>
              </a:lnSpc>
            </a:pPr>
            <a:endParaRPr lang="nl" altLang="fr-FR" sz="1800" dirty="0" smtClean="0">
              <a:cs typeface="Arial" pitchFamily="34" charset="0"/>
            </a:endParaRPr>
          </a:p>
          <a:p>
            <a:pPr marL="0" indent="0" algn="l" rtl="0" eaLnBrk="1" hangingPunct="1">
              <a:lnSpc>
                <a:spcPct val="80000"/>
              </a:lnSpc>
            </a:pPr>
            <a:endParaRPr lang="nl" altLang="fr-FR" sz="1800" dirty="0" smtClean="0">
              <a:cs typeface="Arial" pitchFamily="34" charset="0"/>
            </a:endParaRPr>
          </a:p>
          <a:p>
            <a:pPr marL="0" indent="0" algn="ctr" rtl="0" eaLnBrk="1" hangingPunct="1">
              <a:lnSpc>
                <a:spcPct val="80000"/>
              </a:lnSpc>
              <a:buFont typeface="Lucida Grande"/>
              <a:buNone/>
            </a:pPr>
            <a:r>
              <a:rPr lang="nl" sz="1800" b="0" i="0" u="none" baseline="0">
                <a:cs typeface="Arial" pitchFamily="34" charset="0"/>
              </a:rPr>
              <a:t>Bij 60% tot 80% van de ongevallen op de werkplek                 </a:t>
            </a:r>
            <a:endParaRPr lang="nl" altLang="fr-FR" sz="1800" dirty="0" smtClean="0">
              <a:cs typeface="Arial" pitchFamily="34" charset="0"/>
            </a:endParaRPr>
          </a:p>
          <a:p>
            <a:pPr marL="0" indent="0" algn="ctr" rtl="0" eaLnBrk="1" hangingPunct="1">
              <a:lnSpc>
                <a:spcPct val="80000"/>
              </a:lnSpc>
              <a:buFont typeface="Lucida Grande"/>
              <a:buNone/>
            </a:pPr>
            <a:endParaRPr lang="nl" altLang="fr-FR" sz="1800" dirty="0" smtClean="0">
              <a:cs typeface="Arial" pitchFamily="34" charset="0"/>
            </a:endParaRPr>
          </a:p>
          <a:p>
            <a:pPr marL="0" indent="0" algn="ctr" rtl="0" eaLnBrk="1" hangingPunct="1">
              <a:lnSpc>
                <a:spcPct val="80000"/>
              </a:lnSpc>
              <a:buFont typeface="Lucida Grande"/>
              <a:buNone/>
            </a:pPr>
            <a:endParaRPr lang="nl" altLang="fr-FR" sz="1800" dirty="0" smtClean="0">
              <a:cs typeface="Arial" pitchFamily="34" charset="0"/>
            </a:endParaRPr>
          </a:p>
          <a:p>
            <a:pPr marL="0" indent="0" algn="ctr" rtl="0" eaLnBrk="1" hangingPunct="1">
              <a:lnSpc>
                <a:spcPct val="80000"/>
              </a:lnSpc>
              <a:buFont typeface="Lucida Grande"/>
              <a:buNone/>
            </a:pPr>
            <a:endParaRPr lang="nl" altLang="fr-FR" sz="1800" dirty="0" smtClean="0">
              <a:cs typeface="Arial" pitchFamily="34" charset="0"/>
            </a:endParaRPr>
          </a:p>
          <a:p>
            <a:pPr marL="0" indent="0" algn="ctr" rtl="0" eaLnBrk="1" hangingPunct="1">
              <a:lnSpc>
                <a:spcPct val="80000"/>
              </a:lnSpc>
              <a:buFont typeface="Lucida Grande"/>
              <a:buNone/>
            </a:pPr>
            <a:r>
              <a:rPr lang="nl" sz="1800" b="0" i="0" u="none" baseline="0">
                <a:cs typeface="Arial" pitchFamily="34" charset="0"/>
              </a:rPr>
              <a:t>gedragsoorzaken</a:t>
            </a:r>
            <a:endParaRPr lang="nl" altLang="fr-FR" sz="1800" dirty="0">
              <a:cs typeface="Arial" pitchFamily="34" charset="0"/>
            </a:endParaRPr>
          </a:p>
          <a:p>
            <a:pPr marL="0" indent="0" algn="ctr" rtl="0" eaLnBrk="1" hangingPunct="1">
              <a:lnSpc>
                <a:spcPct val="80000"/>
              </a:lnSpc>
              <a:buFont typeface="Lucida Grande"/>
              <a:buNone/>
            </a:pPr>
            <a:endParaRPr lang="nl" altLang="fr-FR" sz="1800" dirty="0" smtClean="0">
              <a:cs typeface="Arial" pitchFamily="34" charset="0"/>
            </a:endParaRPr>
          </a:p>
        </p:txBody>
      </p:sp>
      <p:sp>
        <p:nvSpPr>
          <p:cNvPr id="8" name="Flèche vers la droite 7"/>
          <p:cNvSpPr/>
          <p:nvPr/>
        </p:nvSpPr>
        <p:spPr>
          <a:xfrm rot="5400000">
            <a:off x="4175919" y="4986560"/>
            <a:ext cx="792163" cy="557213"/>
          </a:xfrm>
          <a:prstGeom prst="rightArrow">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rtl="0" eaLnBrk="1" hangingPunct="1"/>
            <a:endParaRPr lang="nl" altLang="fr-FR">
              <a:solidFill>
                <a:srgbClr val="FFFFFF"/>
              </a:solidFill>
              <a:cs typeface="Arial" pitchFamily="34" charset="0"/>
            </a:endParaRPr>
          </a:p>
        </p:txBody>
      </p:sp>
      <p:sp>
        <p:nvSpPr>
          <p:cNvPr id="2" name="Titre 1"/>
          <p:cNvSpPr>
            <a:spLocks noGrp="1"/>
          </p:cNvSpPr>
          <p:nvPr>
            <p:ph type="title"/>
          </p:nvPr>
        </p:nvSpPr>
        <p:spPr/>
        <p:txBody>
          <a:bodyPr wrap="square" numCol="1" anchorCtr="0" compatLnSpc="1">
            <a:prstTxWarp prst="textNoShape">
              <a:avLst/>
            </a:prstTxWarp>
          </a:bodyPr>
          <a:lstStyle/>
          <a:p>
            <a:pPr algn="l" rtl="0"/>
            <a:r>
              <a:rPr lang="nl" b="1" i="0" u="none" baseline="0">
                <a:cs typeface="Arial" pitchFamily="34" charset="0"/>
              </a:rPr>
              <a:t>De 3 pijlers van de veiligheid</a:t>
            </a:r>
          </a:p>
        </p:txBody>
      </p:sp>
      <p:sp>
        <p:nvSpPr>
          <p:cNvPr id="7" name="Espace réservé du pied de page 1"/>
          <p:cNvSpPr>
            <a:spLocks noGrp="1"/>
          </p:cNvSpPr>
          <p:nvPr>
            <p:ph type="ftr" sz="quarter" idx="14"/>
          </p:nvPr>
        </p:nvSpPr>
        <p:spPr>
          <a:xfrm>
            <a:off x="457200" y="6411913"/>
            <a:ext cx="5562600" cy="365125"/>
          </a:xfrm>
          <a:noFill/>
          <a:ln>
            <a:miter lim="800000"/>
            <a:headEnd/>
            <a:tailEnd/>
          </a:ln>
        </p:spPr>
        <p:txBody>
          <a:bodyPr vert="horz" wrap="square" lIns="91440" tIns="45720" rIns="91440" bIns="45720" numCol="1" anchor="t" anchorCtr="0" compatLnSpc="1">
            <a:prstTxWarp prst="textNoShape">
              <a:avLst/>
            </a:prstTxWarp>
          </a:bodyPr>
          <a:lstStyle/>
          <a:p>
            <a:pPr algn="l" rtl="0"/>
            <a:r>
              <a:rPr lang="nl" sz="900" b="0" i="0" u="none" baseline="0">
                <a:latin typeface="Arial" pitchFamily="34" charset="0"/>
                <a:cs typeface="Arial" pitchFamily="34" charset="0"/>
              </a:rPr>
              <a:t>Integratieset H3SE - TCG 4.1 - Positief en negatief gedrag – V2</a:t>
            </a:r>
            <a:endParaRPr lang="nl" altLang="fr-FR" sz="9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4816" y="620688"/>
            <a:ext cx="2629672" cy="2023377"/>
          </a:xfrm>
          <a:prstGeom prst="rect">
            <a:avLst/>
          </a:prstGeom>
        </p:spPr>
      </p:pic>
      <p:sp>
        <p:nvSpPr>
          <p:cNvPr id="2" name="Titre 1"/>
          <p:cNvSpPr>
            <a:spLocks noGrp="1"/>
          </p:cNvSpPr>
          <p:nvPr>
            <p:ph type="title"/>
          </p:nvPr>
        </p:nvSpPr>
        <p:spPr/>
        <p:txBody>
          <a:bodyPr/>
          <a:lstStyle/>
          <a:p>
            <a:pPr algn="l" rtl="0" eaLnBrk="1" hangingPunct="1">
              <a:defRPr/>
            </a:pPr>
            <a:r>
              <a:rPr lang="nl" b="1" i="0" u="none" baseline="0"/>
              <a:t>Definitie van het Gedrag</a:t>
            </a:r>
            <a:endParaRPr lang="nl" dirty="0"/>
          </a:p>
        </p:txBody>
      </p:sp>
      <p:sp>
        <p:nvSpPr>
          <p:cNvPr id="17410" name="Espace réservé du texte 2"/>
          <p:cNvSpPr>
            <a:spLocks noGrp="1"/>
          </p:cNvSpPr>
          <p:nvPr>
            <p:ph type="body" sz="quarter" idx="12"/>
          </p:nvPr>
        </p:nvSpPr>
        <p:spPr>
          <a:xfrm>
            <a:off x="323850" y="981075"/>
            <a:ext cx="7993063" cy="5040313"/>
          </a:xfrm>
        </p:spPr>
        <p:txBody>
          <a:bodyPr/>
          <a:lstStyle/>
          <a:p>
            <a:pPr algn="l" rtl="0" eaLnBrk="1" hangingPunct="1"/>
            <a:r>
              <a:rPr lang="nl" b="0" i="0" u="sng" baseline="0">
                <a:cs typeface="Arial" pitchFamily="34" charset="0"/>
              </a:rPr>
              <a:t>Voorbeelden van gedrag:</a:t>
            </a:r>
          </a:p>
          <a:p>
            <a:pPr lvl="1" algn="l" rtl="0" eaLnBrk="1" hangingPunct="1"/>
            <a:r>
              <a:rPr lang="nl" b="0" i="0" u="none" baseline="0">
                <a:cs typeface="Arial" pitchFamily="34" charset="0"/>
              </a:rPr>
              <a:t>Met anderen praten over de veiligheid</a:t>
            </a:r>
          </a:p>
          <a:p>
            <a:pPr lvl="1" algn="l" rtl="0" eaLnBrk="1" hangingPunct="1"/>
            <a:r>
              <a:rPr lang="nl" b="0" i="0" u="none" baseline="0">
                <a:cs typeface="Arial" pitchFamily="34" charset="0"/>
              </a:rPr>
              <a:t>Een procedure niet in acht nemen</a:t>
            </a:r>
          </a:p>
          <a:p>
            <a:pPr lvl="1" algn="l" rtl="0" eaLnBrk="1" hangingPunct="1"/>
            <a:r>
              <a:rPr lang="nl" b="0" i="0" u="none" baseline="0">
                <a:cs typeface="Arial" pitchFamily="34" charset="0"/>
              </a:rPr>
              <a:t>Regelmatig de installaties inspecteren </a:t>
            </a:r>
          </a:p>
          <a:p>
            <a:pPr lvl="1" algn="l" rtl="0" eaLnBrk="1" hangingPunct="1"/>
            <a:r>
              <a:rPr lang="nl" b="0" i="0" u="none" baseline="0">
                <a:cs typeface="Arial" pitchFamily="34" charset="0"/>
              </a:rPr>
              <a:t>…</a:t>
            </a:r>
          </a:p>
          <a:p>
            <a:pPr algn="l" rtl="0" eaLnBrk="1" hangingPunct="1">
              <a:buFont typeface="Courier New" pitchFamily="49" charset="0"/>
              <a:buChar char="o"/>
            </a:pPr>
            <a:endParaRPr lang="nl" altLang="fr-FR" sz="1400" dirty="0" smtClean="0">
              <a:cs typeface="Arial" pitchFamily="34" charset="0"/>
            </a:endParaRPr>
          </a:p>
          <a:p>
            <a:pPr algn="l" rtl="0" eaLnBrk="1" hangingPunct="1"/>
            <a:r>
              <a:rPr lang="nl" b="0" i="0" u="sng" baseline="0">
                <a:cs typeface="Arial" pitchFamily="34" charset="0"/>
              </a:rPr>
              <a:t>Voorbeelden van andere 'acties' die geen gedrag zijn:</a:t>
            </a:r>
          </a:p>
          <a:p>
            <a:pPr lvl="1" algn="l" rtl="0" eaLnBrk="1" hangingPunct="1"/>
            <a:r>
              <a:rPr lang="nl" b="0" i="0" u="none" baseline="0">
                <a:cs typeface="Arial" pitchFamily="34" charset="0"/>
              </a:rPr>
              <a:t>Overwegen om met het veiligheidspersoneel te praten</a:t>
            </a:r>
          </a:p>
          <a:p>
            <a:pPr lvl="1" algn="l" rtl="0" eaLnBrk="1" hangingPunct="1"/>
            <a:r>
              <a:rPr lang="nl" b="0" i="0" u="none" baseline="0">
                <a:cs typeface="Arial" pitchFamily="34" charset="0"/>
              </a:rPr>
              <a:t>Zich afvragen of een procedure van toepassing is</a:t>
            </a:r>
          </a:p>
          <a:p>
            <a:pPr lvl="1" algn="l" rtl="0" eaLnBrk="1" hangingPunct="1"/>
            <a:r>
              <a:rPr lang="nl" b="0" i="0" u="none" baseline="0">
                <a:cs typeface="Arial" pitchFamily="34" charset="0"/>
              </a:rPr>
              <a:t>Nadenken over de volgende datum voor een inspectieronde</a:t>
            </a:r>
          </a:p>
          <a:p>
            <a:pPr lvl="1" algn="l" rtl="0" eaLnBrk="1" hangingPunct="1"/>
            <a:r>
              <a:rPr lang="nl" b="0" i="0" u="none" baseline="0">
                <a:cs typeface="Arial" pitchFamily="34" charset="0"/>
              </a:rPr>
              <a:t>…</a:t>
            </a:r>
            <a:endParaRPr lang="nl" altLang="fr-FR" dirty="0" smtClean="0">
              <a:cs typeface="Arial" pitchFamily="34" charset="0"/>
            </a:endParaRPr>
          </a:p>
        </p:txBody>
      </p:sp>
      <p:sp>
        <p:nvSpPr>
          <p:cNvPr id="17411" name="Espace réservé du numéro de diapositive 3"/>
          <p:cNvSpPr>
            <a:spLocks noGrp="1"/>
          </p:cNvSpPr>
          <p:nvPr>
            <p:ph type="sldNum" sz="quarter" idx="13"/>
          </p:nvPr>
        </p:nvSpPr>
        <p:spPr bwMode="auto">
          <a:noFill/>
          <a:ln>
            <a:miter lim="800000"/>
            <a:headEnd/>
            <a:tailEnd/>
          </a:ln>
        </p:spPr>
        <p:txBody>
          <a:bodyPr/>
          <a:lstStyle/>
          <a:p>
            <a:pPr algn="r" rtl="0"/>
            <a:fld id="{C3A6812D-A10A-470C-B244-9295182252DD}" type="slidenum">
              <a:rPr/>
              <a:pPr/>
              <a:t>5</a:t>
            </a:fld>
            <a:endParaRPr lang="nl" altLang="fr-FR"/>
          </a:p>
        </p:txBody>
      </p:sp>
      <p:sp>
        <p:nvSpPr>
          <p:cNvPr id="17413" name="Espace réservé du pied de page 1"/>
          <p:cNvSpPr>
            <a:spLocks noGrp="1"/>
          </p:cNvSpPr>
          <p:nvPr>
            <p:ph type="ftr" sz="quarter" idx="14"/>
          </p:nvPr>
        </p:nvSpPr>
        <p:spPr>
          <a:noFill/>
          <a:ln>
            <a:miter lim="800000"/>
            <a:headEnd/>
            <a:tailEnd/>
          </a:ln>
        </p:spPr>
        <p:txBody>
          <a:bodyPr vert="horz" wrap="square" lIns="91440" tIns="45720" rIns="91440" bIns="45720" numCol="1" anchor="t" anchorCtr="0" compatLnSpc="1">
            <a:prstTxWarp prst="textNoShape">
              <a:avLst/>
            </a:prstTxWarp>
          </a:bodyPr>
          <a:lstStyle/>
          <a:p>
            <a:pPr algn="l" rtl="0"/>
            <a:r>
              <a:rPr lang="nl" b="0" i="0" u="none" baseline="0">
                <a:latin typeface="Arial" pitchFamily="34" charset="0"/>
                <a:cs typeface="Arial" pitchFamily="34" charset="0"/>
              </a:rPr>
              <a:t>Integratieset H3SE - TCG 4.1 - Positief en negatief gedrag – V1</a:t>
            </a:r>
          </a:p>
        </p:txBody>
      </p:sp>
      <p:sp>
        <p:nvSpPr>
          <p:cNvPr id="8" name="Rectangle 8"/>
          <p:cNvSpPr>
            <a:spLocks noChangeArrowheads="1"/>
          </p:cNvSpPr>
          <p:nvPr/>
        </p:nvSpPr>
        <p:spPr bwMode="auto">
          <a:xfrm>
            <a:off x="1816893" y="5168900"/>
            <a:ext cx="5006975" cy="923925"/>
          </a:xfrm>
          <a:prstGeom prst="rect">
            <a:avLst/>
          </a:prstGeom>
          <a:solidFill>
            <a:schemeClr val="bg1"/>
          </a:solidFill>
          <a:ln w="19050">
            <a:solidFill>
              <a:srgbClr val="BD2B0B"/>
            </a:solidFill>
            <a:miter lim="800000"/>
            <a:headEnd/>
            <a:tailEnd/>
          </a:ln>
        </p:spPr>
        <p:txBody>
          <a:bodyPr lIns="0" tIns="0" rIns="252000" bIns="0" anchor="ctr">
            <a:spAutoFit/>
          </a:bodyPr>
          <a:lstStyle/>
          <a:p>
            <a:pPr algn="ctr" rtl="0" eaLnBrk="1" hangingPunct="1">
              <a:spcBef>
                <a:spcPts val="0"/>
              </a:spcBef>
              <a:spcAft>
                <a:spcPts val="0"/>
              </a:spcAft>
              <a:tabLst>
                <a:tab pos="1438275" algn="l"/>
              </a:tabLst>
            </a:pPr>
            <a:r>
              <a:rPr lang="nl" sz="2000" b="1" i="0" u="none" baseline="0">
                <a:solidFill>
                  <a:srgbClr val="00B050"/>
                </a:solidFill>
                <a:latin typeface="Arial" charset="0"/>
                <a:ea typeface="Arial" charset="0"/>
                <a:cs typeface="Arial" charset="0"/>
              </a:rPr>
              <a:t> Gedrag = Een zichtbare actie</a:t>
            </a:r>
            <a:r>
              <a:rPr lang="nl" sz="2000" b="1" i="0" u="none" baseline="0">
                <a:solidFill>
                  <a:srgbClr val="E20031"/>
                </a:solidFill>
                <a:latin typeface="Arial" charset="0"/>
                <a:ea typeface="Arial" charset="0"/>
                <a:cs typeface="Arial" charset="0"/>
                <a:sym typeface="Symbol" pitchFamily="18" charset="2"/>
              </a:rPr>
              <a:t> </a:t>
            </a:r>
            <a:r>
              <a:rPr lang="nl" sz="2000" b="1" i="0" u="none" baseline="0">
                <a:solidFill>
                  <a:srgbClr val="A90025"/>
                </a:solidFill>
                <a:sym typeface="Symbol" pitchFamily="18" charset="2"/>
              </a:rPr>
              <a:t>Gedrag  </a:t>
            </a:r>
            <a:r>
              <a:rPr lang="nl" sz="2000" b="1" i="0" u="none" baseline="0">
                <a:solidFill>
                  <a:srgbClr val="A90025"/>
                </a:solidFill>
              </a:rPr>
              <a:t>Een intentie</a:t>
            </a:r>
          </a:p>
          <a:p>
            <a:pPr algn="ctr" rtl="0" eaLnBrk="1" hangingPunct="1">
              <a:spcBef>
                <a:spcPts val="0"/>
              </a:spcBef>
              <a:spcAft>
                <a:spcPts val="0"/>
              </a:spcAft>
              <a:tabLst>
                <a:tab pos="1438275" algn="l"/>
              </a:tabLst>
            </a:pPr>
            <a:r>
              <a:rPr lang="nl" sz="2000" b="1" i="0" u="none" baseline="0">
                <a:solidFill>
                  <a:srgbClr val="A90025"/>
                </a:solidFill>
                <a:sym typeface="Symbol" pitchFamily="18" charset="2"/>
              </a:rPr>
              <a:t>Gedrag  </a:t>
            </a:r>
            <a:r>
              <a:rPr lang="nl" sz="2000" b="1" i="0" u="none" baseline="0">
                <a:solidFill>
                  <a:srgbClr val="A90025"/>
                </a:solidFill>
              </a:rPr>
              <a:t>Een mening</a:t>
            </a:r>
            <a:endParaRPr lang="nl" altLang="fr-FR" sz="2000" b="1" dirty="0">
              <a:solidFill>
                <a:srgbClr val="A90025"/>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eaLnBrk="1" hangingPunct="1">
              <a:defRPr/>
            </a:pPr>
            <a:r>
              <a:rPr lang="nl" b="1" i="0" u="none" baseline="0"/>
              <a:t>Oefening</a:t>
            </a:r>
            <a:endParaRPr lang="nl" dirty="0"/>
          </a:p>
        </p:txBody>
      </p:sp>
      <p:sp>
        <p:nvSpPr>
          <p:cNvPr id="18434" name="Espace réservé du texte 2"/>
          <p:cNvSpPr>
            <a:spLocks noGrp="1"/>
          </p:cNvSpPr>
          <p:nvPr>
            <p:ph type="body" sz="quarter" idx="12"/>
          </p:nvPr>
        </p:nvSpPr>
        <p:spPr>
          <a:xfrm>
            <a:off x="457200" y="1125538"/>
            <a:ext cx="8218488" cy="5040312"/>
          </a:xfrm>
        </p:spPr>
        <p:txBody>
          <a:bodyPr/>
          <a:lstStyle/>
          <a:p>
            <a:pPr marL="0" indent="0" algn="l" rtl="0" eaLnBrk="1" hangingPunct="1">
              <a:spcAft>
                <a:spcPts val="1200"/>
              </a:spcAft>
              <a:buFont typeface="Lucida Grande"/>
              <a:buNone/>
            </a:pPr>
            <a:r>
              <a:rPr lang="nl" sz="2400" b="1" i="0" u="none" baseline="0">
                <a:solidFill>
                  <a:srgbClr val="404040"/>
                </a:solidFill>
                <a:cs typeface="Arial" pitchFamily="34" charset="0"/>
              </a:rPr>
              <a:t>Gedrag of niet?</a:t>
            </a:r>
          </a:p>
          <a:p>
            <a:pPr marL="284400" indent="-284400" algn="l" rtl="0" eaLnBrk="1" hangingPunct="1">
              <a:spcBef>
                <a:spcPts val="1200"/>
              </a:spcBef>
              <a:buFont typeface="Wingdings" pitchFamily="2" charset="2"/>
              <a:buChar char="q"/>
            </a:pPr>
            <a:r>
              <a:rPr lang="nl" b="0" i="0" u="none" baseline="0">
                <a:cs typeface="Arial" pitchFamily="34" charset="0"/>
              </a:rPr>
              <a:t> Werken op hoogte zonder harnas</a:t>
            </a:r>
          </a:p>
          <a:p>
            <a:pPr marL="284400" indent="-284400" algn="l" rtl="0" eaLnBrk="1" hangingPunct="1">
              <a:spcBef>
                <a:spcPts val="1200"/>
              </a:spcBef>
              <a:buFont typeface="Wingdings" pitchFamily="2" charset="2"/>
              <a:buChar char="q"/>
            </a:pPr>
            <a:r>
              <a:rPr lang="nl" b="0" i="0" u="none" baseline="0">
                <a:cs typeface="Arial" pitchFamily="34" charset="0"/>
              </a:rPr>
              <a:t> Gestrest zijn</a:t>
            </a:r>
          </a:p>
          <a:p>
            <a:pPr marL="284400" indent="-284400" algn="l" rtl="0" eaLnBrk="1" hangingPunct="1">
              <a:spcBef>
                <a:spcPts val="1200"/>
              </a:spcBef>
              <a:buFont typeface="Wingdings" pitchFamily="2" charset="2"/>
              <a:buChar char="q"/>
            </a:pPr>
            <a:r>
              <a:rPr lang="nl" b="0" i="0" u="none" baseline="0">
                <a:cs typeface="Arial" pitchFamily="34" charset="0"/>
              </a:rPr>
              <a:t> Een safety tour uitvoeren</a:t>
            </a:r>
          </a:p>
          <a:p>
            <a:pPr marL="284400" indent="-284400" algn="l" rtl="0" eaLnBrk="1" hangingPunct="1">
              <a:spcBef>
                <a:spcPts val="1200"/>
              </a:spcBef>
              <a:buFont typeface="Wingdings" pitchFamily="2" charset="2"/>
              <a:buChar char="q"/>
            </a:pPr>
            <a:r>
              <a:rPr lang="nl" b="0" i="0" u="none" baseline="0">
                <a:cs typeface="Arial" pitchFamily="34" charset="0"/>
              </a:rPr>
              <a:t> Aan een van uw collega's een safety tour voorstellen</a:t>
            </a:r>
          </a:p>
          <a:p>
            <a:pPr marL="284400" indent="-284400" algn="l" rtl="0" eaLnBrk="1" hangingPunct="1">
              <a:spcBef>
                <a:spcPts val="1200"/>
              </a:spcBef>
              <a:buFont typeface="Wingdings" pitchFamily="2" charset="2"/>
              <a:buChar char="q"/>
            </a:pPr>
            <a:r>
              <a:rPr lang="nl" b="0" i="0" u="none" baseline="0">
                <a:cs typeface="Arial" pitchFamily="34" charset="0"/>
              </a:rPr>
              <a:t> Uzelf overtuigen dat veiligheid uw prioriteit is</a:t>
            </a:r>
          </a:p>
          <a:p>
            <a:pPr marL="284400" indent="-284400" algn="l" rtl="0" eaLnBrk="1" hangingPunct="1">
              <a:spcBef>
                <a:spcPts val="1200"/>
              </a:spcBef>
              <a:buFont typeface="Wingdings" pitchFamily="2" charset="2"/>
              <a:buChar char="q"/>
            </a:pPr>
            <a:r>
              <a:rPr lang="nl" b="0" i="0" u="none" baseline="0">
                <a:cs typeface="Arial" pitchFamily="34" charset="0"/>
              </a:rPr>
              <a:t> Spookrijden op de snelweg</a:t>
            </a:r>
          </a:p>
          <a:p>
            <a:pPr marL="0" indent="0" algn="l" rtl="0" eaLnBrk="1" hangingPunct="1">
              <a:spcBef>
                <a:spcPts val="600"/>
              </a:spcBef>
            </a:pPr>
            <a:endParaRPr lang="nl" altLang="fr-FR" dirty="0" smtClean="0">
              <a:cs typeface="Arial" pitchFamily="34" charset="0"/>
            </a:endParaRPr>
          </a:p>
        </p:txBody>
      </p:sp>
      <p:sp>
        <p:nvSpPr>
          <p:cNvPr id="18435" name="Espace réservé du numéro de diapositive 3"/>
          <p:cNvSpPr>
            <a:spLocks noGrp="1"/>
          </p:cNvSpPr>
          <p:nvPr>
            <p:ph type="sldNum" sz="quarter" idx="13"/>
          </p:nvPr>
        </p:nvSpPr>
        <p:spPr bwMode="auto">
          <a:noFill/>
          <a:ln>
            <a:miter lim="800000"/>
            <a:headEnd/>
            <a:tailEnd/>
          </a:ln>
        </p:spPr>
        <p:txBody>
          <a:bodyPr/>
          <a:lstStyle/>
          <a:p>
            <a:pPr algn="r" rtl="0"/>
            <a:fld id="{A077FCEB-2FAB-41EF-B401-039C56F3F4B2}" type="slidenum">
              <a:rPr/>
              <a:pPr/>
              <a:t>6</a:t>
            </a:fld>
            <a:endParaRPr lang="nl" altLang="fr-FR"/>
          </a:p>
        </p:txBody>
      </p:sp>
      <p:sp>
        <p:nvSpPr>
          <p:cNvPr id="6" name="Rectangle 5"/>
          <p:cNvSpPr/>
          <p:nvPr/>
        </p:nvSpPr>
        <p:spPr>
          <a:xfrm rot="20366507">
            <a:off x="5386182" y="1246445"/>
            <a:ext cx="3438505" cy="156966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l" rtl="0" eaLnBrk="1" hangingPunct="1">
              <a:defRPr/>
            </a:pPr>
            <a:r>
              <a:rPr lang="nl" sz="4800" b="1" i="0" u="none" baseline="0">
                <a:ln w="11430"/>
                <a:gradFill>
                  <a:gsLst>
                    <a:gs pos="0">
                      <a:srgbClr val="FFF200"/>
                    </a:gs>
                    <a:gs pos="45000">
                      <a:srgbClr val="FF7A00"/>
                    </a:gs>
                    <a:gs pos="70000">
                      <a:srgbClr val="FF0300"/>
                    </a:gs>
                    <a:gs pos="100000">
                      <a:srgbClr val="4D0808"/>
                    </a:gs>
                  </a:gsLst>
                  <a:lin ang="5400000" scaled="0"/>
                </a:gradFill>
                <a:effectLst>
                  <a:outerShdw blurRad="50800" dist="39000" dir="5460000" algn="tl">
                    <a:srgbClr val="000000">
                      <a:alpha val="38000"/>
                    </a:srgbClr>
                  </a:outerShdw>
                </a:effectLst>
                <a:latin typeface="Calibri" pitchFamily="34" charset="0"/>
                <a:ea typeface="Arial" charset="0"/>
                <a:cs typeface="Arial" charset="0"/>
              </a:rPr>
              <a:t>Actie?</a:t>
            </a:r>
          </a:p>
          <a:p>
            <a:pPr algn="l" rtl="0" eaLnBrk="1" hangingPunct="1">
              <a:defRPr/>
            </a:pPr>
            <a:r>
              <a:rPr lang="nl" sz="4800" b="1" i="0" u="none" baseline="0">
                <a:ln w="11430"/>
                <a:gradFill>
                  <a:gsLst>
                    <a:gs pos="0">
                      <a:srgbClr val="FFF200"/>
                    </a:gs>
                    <a:gs pos="45000">
                      <a:srgbClr val="FF7A00"/>
                    </a:gs>
                    <a:gs pos="70000">
                      <a:srgbClr val="FF0300"/>
                    </a:gs>
                    <a:gs pos="100000">
                      <a:srgbClr val="4D0808"/>
                    </a:gs>
                  </a:gsLst>
                  <a:lin ang="5400000" scaled="0"/>
                </a:gradFill>
                <a:effectLst>
                  <a:outerShdw blurRad="50800" dist="39000" dir="5460000" algn="tl">
                    <a:srgbClr val="000000">
                      <a:alpha val="38000"/>
                    </a:srgbClr>
                  </a:outerShdw>
                </a:effectLst>
                <a:latin typeface="Calibri" pitchFamily="34" charset="0"/>
                <a:ea typeface="Arial" charset="0"/>
                <a:cs typeface="Arial" charset="0"/>
              </a:rPr>
              <a:t>Zichtbaar?</a:t>
            </a:r>
          </a:p>
        </p:txBody>
      </p:sp>
      <p:sp>
        <p:nvSpPr>
          <p:cNvPr id="7" name="Freeform 173"/>
          <p:cNvSpPr>
            <a:spLocks/>
          </p:cNvSpPr>
          <p:nvPr>
            <p:custDataLst>
              <p:tags r:id="rId1"/>
            </p:custDataLst>
          </p:nvPr>
        </p:nvSpPr>
        <p:spPr bwMode="gray">
          <a:xfrm>
            <a:off x="539552" y="2301379"/>
            <a:ext cx="282575" cy="263525"/>
          </a:xfrm>
          <a:custGeom>
            <a:avLst/>
            <a:gdLst>
              <a:gd name="T0" fmla="*/ 2147483647 w 141"/>
              <a:gd name="T1" fmla="*/ 2147483647 h 131"/>
              <a:gd name="T2" fmla="*/ 2147483647 w 141"/>
              <a:gd name="T3" fmla="*/ 2147483647 h 131"/>
              <a:gd name="T4" fmla="*/ 2147483647 w 141"/>
              <a:gd name="T5" fmla="*/ 2147483647 h 131"/>
              <a:gd name="T6" fmla="*/ 0 w 141"/>
              <a:gd name="T7" fmla="*/ 2147483647 h 131"/>
              <a:gd name="T8" fmla="*/ 2147483647 w 141"/>
              <a:gd name="T9" fmla="*/ 2147483647 h 131"/>
              <a:gd name="T10" fmla="*/ 2147483647 w 141"/>
              <a:gd name="T11" fmla="*/ 2147483647 h 131"/>
              <a:gd name="T12" fmla="*/ 2147483647 w 141"/>
              <a:gd name="T13" fmla="*/ 2147483647 h 131"/>
              <a:gd name="T14" fmla="*/ 2147483647 w 141"/>
              <a:gd name="T15" fmla="*/ 2147483647 h 131"/>
              <a:gd name="T16" fmla="*/ 2147483647 w 141"/>
              <a:gd name="T17" fmla="*/ 2147483647 h 131"/>
              <a:gd name="T18" fmla="*/ 2147483647 w 141"/>
              <a:gd name="T19" fmla="*/ 0 h 131"/>
              <a:gd name="T20" fmla="*/ 2147483647 w 141"/>
              <a:gd name="T21" fmla="*/ 2147483647 h 131"/>
              <a:gd name="T22" fmla="*/ 2147483647 w 141"/>
              <a:gd name="T23" fmla="*/ 2147483647 h 131"/>
              <a:gd name="T24" fmla="*/ 2147483647 w 141"/>
              <a:gd name="T25" fmla="*/ 2147483647 h 131"/>
              <a:gd name="T26" fmla="*/ 2147483647 w 141"/>
              <a:gd name="T27" fmla="*/ 2147483647 h 131"/>
              <a:gd name="T28" fmla="*/ 2147483647 w 141"/>
              <a:gd name="T29" fmla="*/ 2147483647 h 131"/>
              <a:gd name="T30" fmla="*/ 2147483647 w 141"/>
              <a:gd name="T31" fmla="*/ 2147483647 h 131"/>
              <a:gd name="T32" fmla="*/ 2147483647 w 141"/>
              <a:gd name="T33" fmla="*/ 2147483647 h 131"/>
              <a:gd name="T34" fmla="*/ 2147483647 w 141"/>
              <a:gd name="T35" fmla="*/ 2147483647 h 131"/>
              <a:gd name="T36" fmla="*/ 2147483647 w 141"/>
              <a:gd name="T37" fmla="*/ 2147483647 h 131"/>
              <a:gd name="T38" fmla="*/ 2147483647 w 141"/>
              <a:gd name="T39" fmla="*/ 2147483647 h 131"/>
              <a:gd name="T40" fmla="*/ 2147483647 w 141"/>
              <a:gd name="T41" fmla="*/ 2147483647 h 131"/>
              <a:gd name="T42" fmla="*/ 2147483647 w 141"/>
              <a:gd name="T43" fmla="*/ 2147483647 h 131"/>
              <a:gd name="T44" fmla="*/ 2147483647 w 141"/>
              <a:gd name="T45" fmla="*/ 2147483647 h 131"/>
              <a:gd name="T46" fmla="*/ 2147483647 w 141"/>
              <a:gd name="T47" fmla="*/ 2147483647 h 13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41" h="131">
                <a:moveTo>
                  <a:pt x="69" y="95"/>
                </a:moveTo>
                <a:cubicBezTo>
                  <a:pt x="67" y="98"/>
                  <a:pt x="67" y="98"/>
                  <a:pt x="67" y="98"/>
                </a:cubicBezTo>
                <a:cubicBezTo>
                  <a:pt x="53" y="120"/>
                  <a:pt x="41" y="131"/>
                  <a:pt x="31" y="131"/>
                </a:cubicBezTo>
                <a:cubicBezTo>
                  <a:pt x="21" y="131"/>
                  <a:pt x="10" y="122"/>
                  <a:pt x="0" y="105"/>
                </a:cubicBezTo>
                <a:cubicBezTo>
                  <a:pt x="1" y="105"/>
                  <a:pt x="2" y="105"/>
                  <a:pt x="3" y="105"/>
                </a:cubicBezTo>
                <a:cubicBezTo>
                  <a:pt x="15" y="105"/>
                  <a:pt x="29" y="96"/>
                  <a:pt x="44" y="77"/>
                </a:cubicBezTo>
                <a:cubicBezTo>
                  <a:pt x="47" y="72"/>
                  <a:pt x="47" y="72"/>
                  <a:pt x="47" y="72"/>
                </a:cubicBezTo>
                <a:cubicBezTo>
                  <a:pt x="43" y="67"/>
                  <a:pt x="43" y="67"/>
                  <a:pt x="43" y="67"/>
                </a:cubicBezTo>
                <a:cubicBezTo>
                  <a:pt x="29" y="52"/>
                  <a:pt x="22" y="40"/>
                  <a:pt x="22" y="29"/>
                </a:cubicBezTo>
                <a:cubicBezTo>
                  <a:pt x="22" y="21"/>
                  <a:pt x="30" y="11"/>
                  <a:pt x="44" y="0"/>
                </a:cubicBezTo>
                <a:cubicBezTo>
                  <a:pt x="47" y="14"/>
                  <a:pt x="53" y="29"/>
                  <a:pt x="64" y="42"/>
                </a:cubicBezTo>
                <a:cubicBezTo>
                  <a:pt x="68" y="48"/>
                  <a:pt x="68" y="48"/>
                  <a:pt x="68" y="48"/>
                </a:cubicBezTo>
                <a:cubicBezTo>
                  <a:pt x="71" y="43"/>
                  <a:pt x="71" y="43"/>
                  <a:pt x="71" y="43"/>
                </a:cubicBezTo>
                <a:cubicBezTo>
                  <a:pt x="87" y="23"/>
                  <a:pt x="101" y="13"/>
                  <a:pt x="114" y="13"/>
                </a:cubicBezTo>
                <a:cubicBezTo>
                  <a:pt x="124" y="13"/>
                  <a:pt x="131" y="21"/>
                  <a:pt x="136" y="36"/>
                </a:cubicBezTo>
                <a:cubicBezTo>
                  <a:pt x="135" y="36"/>
                  <a:pt x="134" y="36"/>
                  <a:pt x="133" y="36"/>
                </a:cubicBezTo>
                <a:cubicBezTo>
                  <a:pt x="129" y="36"/>
                  <a:pt x="122" y="39"/>
                  <a:pt x="114" y="45"/>
                </a:cubicBezTo>
                <a:cubicBezTo>
                  <a:pt x="106" y="51"/>
                  <a:pt x="99" y="58"/>
                  <a:pt x="94" y="65"/>
                </a:cubicBezTo>
                <a:cubicBezTo>
                  <a:pt x="89" y="71"/>
                  <a:pt x="89" y="71"/>
                  <a:pt x="89" y="71"/>
                </a:cubicBezTo>
                <a:cubicBezTo>
                  <a:pt x="93" y="75"/>
                  <a:pt x="93" y="75"/>
                  <a:pt x="93" y="75"/>
                </a:cubicBezTo>
                <a:cubicBezTo>
                  <a:pt x="108" y="90"/>
                  <a:pt x="124" y="97"/>
                  <a:pt x="141" y="97"/>
                </a:cubicBezTo>
                <a:cubicBezTo>
                  <a:pt x="132" y="114"/>
                  <a:pt x="123" y="123"/>
                  <a:pt x="113" y="123"/>
                </a:cubicBezTo>
                <a:cubicBezTo>
                  <a:pt x="104" y="123"/>
                  <a:pt x="92" y="116"/>
                  <a:pt x="76" y="101"/>
                </a:cubicBezTo>
                <a:lnTo>
                  <a:pt x="69" y="95"/>
                </a:lnTo>
                <a:close/>
              </a:path>
            </a:pathLst>
          </a:custGeom>
          <a:solidFill>
            <a:srgbClr val="FF0000"/>
          </a:solidFill>
          <a:ln>
            <a:noFill/>
          </a:ln>
          <a:extLst/>
        </p:spPr>
        <p:txBody>
          <a:bodyPr/>
          <a:lstStyle/>
          <a:p>
            <a:endParaRPr lang="nl"/>
          </a:p>
        </p:txBody>
      </p:sp>
      <p:sp>
        <p:nvSpPr>
          <p:cNvPr id="8" name="Freeform 173"/>
          <p:cNvSpPr>
            <a:spLocks/>
          </p:cNvSpPr>
          <p:nvPr>
            <p:custDataLst>
              <p:tags r:id="rId2"/>
            </p:custDataLst>
          </p:nvPr>
        </p:nvSpPr>
        <p:spPr bwMode="gray">
          <a:xfrm>
            <a:off x="539552" y="3813547"/>
            <a:ext cx="282575" cy="263525"/>
          </a:xfrm>
          <a:custGeom>
            <a:avLst/>
            <a:gdLst>
              <a:gd name="T0" fmla="*/ 2147483647 w 141"/>
              <a:gd name="T1" fmla="*/ 2147483647 h 131"/>
              <a:gd name="T2" fmla="*/ 2147483647 w 141"/>
              <a:gd name="T3" fmla="*/ 2147483647 h 131"/>
              <a:gd name="T4" fmla="*/ 2147483647 w 141"/>
              <a:gd name="T5" fmla="*/ 2147483647 h 131"/>
              <a:gd name="T6" fmla="*/ 0 w 141"/>
              <a:gd name="T7" fmla="*/ 2147483647 h 131"/>
              <a:gd name="T8" fmla="*/ 2147483647 w 141"/>
              <a:gd name="T9" fmla="*/ 2147483647 h 131"/>
              <a:gd name="T10" fmla="*/ 2147483647 w 141"/>
              <a:gd name="T11" fmla="*/ 2147483647 h 131"/>
              <a:gd name="T12" fmla="*/ 2147483647 w 141"/>
              <a:gd name="T13" fmla="*/ 2147483647 h 131"/>
              <a:gd name="T14" fmla="*/ 2147483647 w 141"/>
              <a:gd name="T15" fmla="*/ 2147483647 h 131"/>
              <a:gd name="T16" fmla="*/ 2147483647 w 141"/>
              <a:gd name="T17" fmla="*/ 2147483647 h 131"/>
              <a:gd name="T18" fmla="*/ 2147483647 w 141"/>
              <a:gd name="T19" fmla="*/ 0 h 131"/>
              <a:gd name="T20" fmla="*/ 2147483647 w 141"/>
              <a:gd name="T21" fmla="*/ 2147483647 h 131"/>
              <a:gd name="T22" fmla="*/ 2147483647 w 141"/>
              <a:gd name="T23" fmla="*/ 2147483647 h 131"/>
              <a:gd name="T24" fmla="*/ 2147483647 w 141"/>
              <a:gd name="T25" fmla="*/ 2147483647 h 131"/>
              <a:gd name="T26" fmla="*/ 2147483647 w 141"/>
              <a:gd name="T27" fmla="*/ 2147483647 h 131"/>
              <a:gd name="T28" fmla="*/ 2147483647 w 141"/>
              <a:gd name="T29" fmla="*/ 2147483647 h 131"/>
              <a:gd name="T30" fmla="*/ 2147483647 w 141"/>
              <a:gd name="T31" fmla="*/ 2147483647 h 131"/>
              <a:gd name="T32" fmla="*/ 2147483647 w 141"/>
              <a:gd name="T33" fmla="*/ 2147483647 h 131"/>
              <a:gd name="T34" fmla="*/ 2147483647 w 141"/>
              <a:gd name="T35" fmla="*/ 2147483647 h 131"/>
              <a:gd name="T36" fmla="*/ 2147483647 w 141"/>
              <a:gd name="T37" fmla="*/ 2147483647 h 131"/>
              <a:gd name="T38" fmla="*/ 2147483647 w 141"/>
              <a:gd name="T39" fmla="*/ 2147483647 h 131"/>
              <a:gd name="T40" fmla="*/ 2147483647 w 141"/>
              <a:gd name="T41" fmla="*/ 2147483647 h 131"/>
              <a:gd name="T42" fmla="*/ 2147483647 w 141"/>
              <a:gd name="T43" fmla="*/ 2147483647 h 131"/>
              <a:gd name="T44" fmla="*/ 2147483647 w 141"/>
              <a:gd name="T45" fmla="*/ 2147483647 h 131"/>
              <a:gd name="T46" fmla="*/ 2147483647 w 141"/>
              <a:gd name="T47" fmla="*/ 2147483647 h 13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41" h="131">
                <a:moveTo>
                  <a:pt x="69" y="95"/>
                </a:moveTo>
                <a:cubicBezTo>
                  <a:pt x="67" y="98"/>
                  <a:pt x="67" y="98"/>
                  <a:pt x="67" y="98"/>
                </a:cubicBezTo>
                <a:cubicBezTo>
                  <a:pt x="53" y="120"/>
                  <a:pt x="41" y="131"/>
                  <a:pt x="31" y="131"/>
                </a:cubicBezTo>
                <a:cubicBezTo>
                  <a:pt x="21" y="131"/>
                  <a:pt x="10" y="122"/>
                  <a:pt x="0" y="105"/>
                </a:cubicBezTo>
                <a:cubicBezTo>
                  <a:pt x="1" y="105"/>
                  <a:pt x="2" y="105"/>
                  <a:pt x="3" y="105"/>
                </a:cubicBezTo>
                <a:cubicBezTo>
                  <a:pt x="15" y="105"/>
                  <a:pt x="29" y="96"/>
                  <a:pt x="44" y="77"/>
                </a:cubicBezTo>
                <a:cubicBezTo>
                  <a:pt x="47" y="72"/>
                  <a:pt x="47" y="72"/>
                  <a:pt x="47" y="72"/>
                </a:cubicBezTo>
                <a:cubicBezTo>
                  <a:pt x="43" y="67"/>
                  <a:pt x="43" y="67"/>
                  <a:pt x="43" y="67"/>
                </a:cubicBezTo>
                <a:cubicBezTo>
                  <a:pt x="29" y="52"/>
                  <a:pt x="22" y="40"/>
                  <a:pt x="22" y="29"/>
                </a:cubicBezTo>
                <a:cubicBezTo>
                  <a:pt x="22" y="21"/>
                  <a:pt x="30" y="11"/>
                  <a:pt x="44" y="0"/>
                </a:cubicBezTo>
                <a:cubicBezTo>
                  <a:pt x="47" y="14"/>
                  <a:pt x="53" y="29"/>
                  <a:pt x="64" y="42"/>
                </a:cubicBezTo>
                <a:cubicBezTo>
                  <a:pt x="68" y="48"/>
                  <a:pt x="68" y="48"/>
                  <a:pt x="68" y="48"/>
                </a:cubicBezTo>
                <a:cubicBezTo>
                  <a:pt x="71" y="43"/>
                  <a:pt x="71" y="43"/>
                  <a:pt x="71" y="43"/>
                </a:cubicBezTo>
                <a:cubicBezTo>
                  <a:pt x="87" y="23"/>
                  <a:pt x="101" y="13"/>
                  <a:pt x="114" y="13"/>
                </a:cubicBezTo>
                <a:cubicBezTo>
                  <a:pt x="124" y="13"/>
                  <a:pt x="131" y="21"/>
                  <a:pt x="136" y="36"/>
                </a:cubicBezTo>
                <a:cubicBezTo>
                  <a:pt x="135" y="36"/>
                  <a:pt x="134" y="36"/>
                  <a:pt x="133" y="36"/>
                </a:cubicBezTo>
                <a:cubicBezTo>
                  <a:pt x="129" y="36"/>
                  <a:pt x="122" y="39"/>
                  <a:pt x="114" y="45"/>
                </a:cubicBezTo>
                <a:cubicBezTo>
                  <a:pt x="106" y="51"/>
                  <a:pt x="99" y="58"/>
                  <a:pt x="94" y="65"/>
                </a:cubicBezTo>
                <a:cubicBezTo>
                  <a:pt x="89" y="71"/>
                  <a:pt x="89" y="71"/>
                  <a:pt x="89" y="71"/>
                </a:cubicBezTo>
                <a:cubicBezTo>
                  <a:pt x="93" y="75"/>
                  <a:pt x="93" y="75"/>
                  <a:pt x="93" y="75"/>
                </a:cubicBezTo>
                <a:cubicBezTo>
                  <a:pt x="108" y="90"/>
                  <a:pt x="124" y="97"/>
                  <a:pt x="141" y="97"/>
                </a:cubicBezTo>
                <a:cubicBezTo>
                  <a:pt x="132" y="114"/>
                  <a:pt x="123" y="123"/>
                  <a:pt x="113" y="123"/>
                </a:cubicBezTo>
                <a:cubicBezTo>
                  <a:pt x="104" y="123"/>
                  <a:pt x="92" y="116"/>
                  <a:pt x="76" y="101"/>
                </a:cubicBezTo>
                <a:lnTo>
                  <a:pt x="69" y="95"/>
                </a:lnTo>
                <a:close/>
              </a:path>
            </a:pathLst>
          </a:custGeom>
          <a:solidFill>
            <a:srgbClr val="FF0000"/>
          </a:solidFill>
          <a:ln>
            <a:noFill/>
          </a:ln>
          <a:extLst/>
        </p:spPr>
        <p:txBody>
          <a:bodyPr/>
          <a:lstStyle/>
          <a:p>
            <a:endParaRPr lang="nl"/>
          </a:p>
        </p:txBody>
      </p:sp>
      <p:sp>
        <p:nvSpPr>
          <p:cNvPr id="9" name="Freeform 172"/>
          <p:cNvSpPr>
            <a:spLocks/>
          </p:cNvSpPr>
          <p:nvPr>
            <p:custDataLst>
              <p:tags r:id="rId3"/>
            </p:custDataLst>
          </p:nvPr>
        </p:nvSpPr>
        <p:spPr bwMode="gray">
          <a:xfrm>
            <a:off x="539552" y="1748267"/>
            <a:ext cx="377825" cy="360362"/>
          </a:xfrm>
          <a:custGeom>
            <a:avLst/>
            <a:gdLst>
              <a:gd name="T0" fmla="*/ 2147483647 w 194"/>
              <a:gd name="T1" fmla="*/ 0 h 185"/>
              <a:gd name="T2" fmla="*/ 2147483647 w 194"/>
              <a:gd name="T3" fmla="*/ 2147483647 h 185"/>
              <a:gd name="T4" fmla="*/ 2147483647 w 194"/>
              <a:gd name="T5" fmla="*/ 2147483647 h 185"/>
              <a:gd name="T6" fmla="*/ 2147483647 w 194"/>
              <a:gd name="T7" fmla="*/ 2147483647 h 185"/>
              <a:gd name="T8" fmla="*/ 2147483647 w 194"/>
              <a:gd name="T9" fmla="*/ 2147483647 h 185"/>
              <a:gd name="T10" fmla="*/ 2147483647 w 194"/>
              <a:gd name="T11" fmla="*/ 2147483647 h 185"/>
              <a:gd name="T12" fmla="*/ 2147483647 w 194"/>
              <a:gd name="T13" fmla="*/ 2147483647 h 185"/>
              <a:gd name="T14" fmla="*/ 2147483647 w 194"/>
              <a:gd name="T15" fmla="*/ 2147483647 h 185"/>
              <a:gd name="T16" fmla="*/ 2147483647 w 194"/>
              <a:gd name="T17" fmla="*/ 2147483647 h 185"/>
              <a:gd name="T18" fmla="*/ 0 w 194"/>
              <a:gd name="T19" fmla="*/ 2147483647 h 185"/>
              <a:gd name="T20" fmla="*/ 2147483647 w 194"/>
              <a:gd name="T21" fmla="*/ 2147483647 h 185"/>
              <a:gd name="T22" fmla="*/ 2147483647 w 194"/>
              <a:gd name="T23" fmla="*/ 2147483647 h 185"/>
              <a:gd name="T24" fmla="*/ 2147483647 w 194"/>
              <a:gd name="T25" fmla="*/ 2147483647 h 185"/>
              <a:gd name="T26" fmla="*/ 2147483647 w 194"/>
              <a:gd name="T27" fmla="*/ 2147483647 h 185"/>
              <a:gd name="T28" fmla="*/ 2147483647 w 194"/>
              <a:gd name="T29" fmla="*/ 0 h 18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94" h="185">
                <a:moveTo>
                  <a:pt x="189" y="0"/>
                </a:moveTo>
                <a:cubicBezTo>
                  <a:pt x="194" y="7"/>
                  <a:pt x="194" y="7"/>
                  <a:pt x="194" y="7"/>
                </a:cubicBezTo>
                <a:cubicBezTo>
                  <a:pt x="174" y="22"/>
                  <a:pt x="152" y="46"/>
                  <a:pt x="127" y="77"/>
                </a:cubicBezTo>
                <a:cubicBezTo>
                  <a:pt x="103" y="108"/>
                  <a:pt x="84" y="138"/>
                  <a:pt x="71" y="165"/>
                </a:cubicBezTo>
                <a:cubicBezTo>
                  <a:pt x="61" y="172"/>
                  <a:pt x="61" y="172"/>
                  <a:pt x="61" y="172"/>
                </a:cubicBezTo>
                <a:cubicBezTo>
                  <a:pt x="52" y="178"/>
                  <a:pt x="46" y="182"/>
                  <a:pt x="43" y="185"/>
                </a:cubicBezTo>
                <a:cubicBezTo>
                  <a:pt x="42" y="181"/>
                  <a:pt x="39" y="174"/>
                  <a:pt x="35" y="164"/>
                </a:cubicBezTo>
                <a:cubicBezTo>
                  <a:pt x="31" y="154"/>
                  <a:pt x="31" y="154"/>
                  <a:pt x="31" y="154"/>
                </a:cubicBezTo>
                <a:cubicBezTo>
                  <a:pt x="26" y="141"/>
                  <a:pt x="21" y="132"/>
                  <a:pt x="16" y="125"/>
                </a:cubicBezTo>
                <a:cubicBezTo>
                  <a:pt x="11" y="119"/>
                  <a:pt x="6" y="115"/>
                  <a:pt x="0" y="113"/>
                </a:cubicBezTo>
                <a:cubicBezTo>
                  <a:pt x="10" y="102"/>
                  <a:pt x="19" y="97"/>
                  <a:pt x="27" y="97"/>
                </a:cubicBezTo>
                <a:cubicBezTo>
                  <a:pt x="35" y="97"/>
                  <a:pt x="43" y="107"/>
                  <a:pt x="51" y="126"/>
                </a:cubicBezTo>
                <a:cubicBezTo>
                  <a:pt x="56" y="136"/>
                  <a:pt x="56" y="136"/>
                  <a:pt x="56" y="136"/>
                </a:cubicBezTo>
                <a:cubicBezTo>
                  <a:pt x="71" y="109"/>
                  <a:pt x="92" y="83"/>
                  <a:pt x="117" y="58"/>
                </a:cubicBezTo>
                <a:cubicBezTo>
                  <a:pt x="141" y="33"/>
                  <a:pt x="166" y="14"/>
                  <a:pt x="189" y="0"/>
                </a:cubicBezTo>
                <a:close/>
              </a:path>
            </a:pathLst>
          </a:custGeom>
          <a:solidFill>
            <a:srgbClr val="00B050"/>
          </a:solidFill>
          <a:ln>
            <a:noFill/>
          </a:ln>
          <a:extLst/>
        </p:spPr>
        <p:txBody>
          <a:bodyPr/>
          <a:lstStyle/>
          <a:p>
            <a:endParaRPr lang="nl"/>
          </a:p>
        </p:txBody>
      </p:sp>
      <p:sp>
        <p:nvSpPr>
          <p:cNvPr id="10" name="Freeform 172"/>
          <p:cNvSpPr>
            <a:spLocks/>
          </p:cNvSpPr>
          <p:nvPr>
            <p:custDataLst>
              <p:tags r:id="rId4"/>
            </p:custDataLst>
          </p:nvPr>
        </p:nvSpPr>
        <p:spPr bwMode="gray">
          <a:xfrm>
            <a:off x="521767" y="2708920"/>
            <a:ext cx="377825" cy="360362"/>
          </a:xfrm>
          <a:custGeom>
            <a:avLst/>
            <a:gdLst>
              <a:gd name="T0" fmla="*/ 2147483647 w 194"/>
              <a:gd name="T1" fmla="*/ 0 h 185"/>
              <a:gd name="T2" fmla="*/ 2147483647 w 194"/>
              <a:gd name="T3" fmla="*/ 2147483647 h 185"/>
              <a:gd name="T4" fmla="*/ 2147483647 w 194"/>
              <a:gd name="T5" fmla="*/ 2147483647 h 185"/>
              <a:gd name="T6" fmla="*/ 2147483647 w 194"/>
              <a:gd name="T7" fmla="*/ 2147483647 h 185"/>
              <a:gd name="T8" fmla="*/ 2147483647 w 194"/>
              <a:gd name="T9" fmla="*/ 2147483647 h 185"/>
              <a:gd name="T10" fmla="*/ 2147483647 w 194"/>
              <a:gd name="T11" fmla="*/ 2147483647 h 185"/>
              <a:gd name="T12" fmla="*/ 2147483647 w 194"/>
              <a:gd name="T13" fmla="*/ 2147483647 h 185"/>
              <a:gd name="T14" fmla="*/ 2147483647 w 194"/>
              <a:gd name="T15" fmla="*/ 2147483647 h 185"/>
              <a:gd name="T16" fmla="*/ 2147483647 w 194"/>
              <a:gd name="T17" fmla="*/ 2147483647 h 185"/>
              <a:gd name="T18" fmla="*/ 0 w 194"/>
              <a:gd name="T19" fmla="*/ 2147483647 h 185"/>
              <a:gd name="T20" fmla="*/ 2147483647 w 194"/>
              <a:gd name="T21" fmla="*/ 2147483647 h 185"/>
              <a:gd name="T22" fmla="*/ 2147483647 w 194"/>
              <a:gd name="T23" fmla="*/ 2147483647 h 185"/>
              <a:gd name="T24" fmla="*/ 2147483647 w 194"/>
              <a:gd name="T25" fmla="*/ 2147483647 h 185"/>
              <a:gd name="T26" fmla="*/ 2147483647 w 194"/>
              <a:gd name="T27" fmla="*/ 2147483647 h 185"/>
              <a:gd name="T28" fmla="*/ 2147483647 w 194"/>
              <a:gd name="T29" fmla="*/ 0 h 18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94" h="185">
                <a:moveTo>
                  <a:pt x="189" y="0"/>
                </a:moveTo>
                <a:cubicBezTo>
                  <a:pt x="194" y="7"/>
                  <a:pt x="194" y="7"/>
                  <a:pt x="194" y="7"/>
                </a:cubicBezTo>
                <a:cubicBezTo>
                  <a:pt x="174" y="22"/>
                  <a:pt x="152" y="46"/>
                  <a:pt x="127" y="77"/>
                </a:cubicBezTo>
                <a:cubicBezTo>
                  <a:pt x="103" y="108"/>
                  <a:pt x="84" y="138"/>
                  <a:pt x="71" y="165"/>
                </a:cubicBezTo>
                <a:cubicBezTo>
                  <a:pt x="61" y="172"/>
                  <a:pt x="61" y="172"/>
                  <a:pt x="61" y="172"/>
                </a:cubicBezTo>
                <a:cubicBezTo>
                  <a:pt x="52" y="178"/>
                  <a:pt x="46" y="182"/>
                  <a:pt x="43" y="185"/>
                </a:cubicBezTo>
                <a:cubicBezTo>
                  <a:pt x="42" y="181"/>
                  <a:pt x="39" y="174"/>
                  <a:pt x="35" y="164"/>
                </a:cubicBezTo>
                <a:cubicBezTo>
                  <a:pt x="31" y="154"/>
                  <a:pt x="31" y="154"/>
                  <a:pt x="31" y="154"/>
                </a:cubicBezTo>
                <a:cubicBezTo>
                  <a:pt x="26" y="141"/>
                  <a:pt x="21" y="132"/>
                  <a:pt x="16" y="125"/>
                </a:cubicBezTo>
                <a:cubicBezTo>
                  <a:pt x="11" y="119"/>
                  <a:pt x="6" y="115"/>
                  <a:pt x="0" y="113"/>
                </a:cubicBezTo>
                <a:cubicBezTo>
                  <a:pt x="10" y="102"/>
                  <a:pt x="19" y="97"/>
                  <a:pt x="27" y="97"/>
                </a:cubicBezTo>
                <a:cubicBezTo>
                  <a:pt x="35" y="97"/>
                  <a:pt x="43" y="107"/>
                  <a:pt x="51" y="126"/>
                </a:cubicBezTo>
                <a:cubicBezTo>
                  <a:pt x="56" y="136"/>
                  <a:pt x="56" y="136"/>
                  <a:pt x="56" y="136"/>
                </a:cubicBezTo>
                <a:cubicBezTo>
                  <a:pt x="71" y="109"/>
                  <a:pt x="92" y="83"/>
                  <a:pt x="117" y="58"/>
                </a:cubicBezTo>
                <a:cubicBezTo>
                  <a:pt x="141" y="33"/>
                  <a:pt x="166" y="14"/>
                  <a:pt x="189" y="0"/>
                </a:cubicBezTo>
                <a:close/>
              </a:path>
            </a:pathLst>
          </a:custGeom>
          <a:solidFill>
            <a:srgbClr val="00B050"/>
          </a:solidFill>
          <a:ln>
            <a:noFill/>
          </a:ln>
          <a:extLst/>
        </p:spPr>
        <p:txBody>
          <a:bodyPr/>
          <a:lstStyle/>
          <a:p>
            <a:endParaRPr lang="nl"/>
          </a:p>
        </p:txBody>
      </p:sp>
      <p:sp>
        <p:nvSpPr>
          <p:cNvPr id="11" name="Freeform 172"/>
          <p:cNvSpPr>
            <a:spLocks/>
          </p:cNvSpPr>
          <p:nvPr>
            <p:custDataLst>
              <p:tags r:id="rId5"/>
            </p:custDataLst>
          </p:nvPr>
        </p:nvSpPr>
        <p:spPr bwMode="gray">
          <a:xfrm>
            <a:off x="521767" y="3212976"/>
            <a:ext cx="377825" cy="360362"/>
          </a:xfrm>
          <a:custGeom>
            <a:avLst/>
            <a:gdLst>
              <a:gd name="T0" fmla="*/ 2147483647 w 194"/>
              <a:gd name="T1" fmla="*/ 0 h 185"/>
              <a:gd name="T2" fmla="*/ 2147483647 w 194"/>
              <a:gd name="T3" fmla="*/ 2147483647 h 185"/>
              <a:gd name="T4" fmla="*/ 2147483647 w 194"/>
              <a:gd name="T5" fmla="*/ 2147483647 h 185"/>
              <a:gd name="T6" fmla="*/ 2147483647 w 194"/>
              <a:gd name="T7" fmla="*/ 2147483647 h 185"/>
              <a:gd name="T8" fmla="*/ 2147483647 w 194"/>
              <a:gd name="T9" fmla="*/ 2147483647 h 185"/>
              <a:gd name="T10" fmla="*/ 2147483647 w 194"/>
              <a:gd name="T11" fmla="*/ 2147483647 h 185"/>
              <a:gd name="T12" fmla="*/ 2147483647 w 194"/>
              <a:gd name="T13" fmla="*/ 2147483647 h 185"/>
              <a:gd name="T14" fmla="*/ 2147483647 w 194"/>
              <a:gd name="T15" fmla="*/ 2147483647 h 185"/>
              <a:gd name="T16" fmla="*/ 2147483647 w 194"/>
              <a:gd name="T17" fmla="*/ 2147483647 h 185"/>
              <a:gd name="T18" fmla="*/ 0 w 194"/>
              <a:gd name="T19" fmla="*/ 2147483647 h 185"/>
              <a:gd name="T20" fmla="*/ 2147483647 w 194"/>
              <a:gd name="T21" fmla="*/ 2147483647 h 185"/>
              <a:gd name="T22" fmla="*/ 2147483647 w 194"/>
              <a:gd name="T23" fmla="*/ 2147483647 h 185"/>
              <a:gd name="T24" fmla="*/ 2147483647 w 194"/>
              <a:gd name="T25" fmla="*/ 2147483647 h 185"/>
              <a:gd name="T26" fmla="*/ 2147483647 w 194"/>
              <a:gd name="T27" fmla="*/ 2147483647 h 185"/>
              <a:gd name="T28" fmla="*/ 2147483647 w 194"/>
              <a:gd name="T29" fmla="*/ 0 h 18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94" h="185">
                <a:moveTo>
                  <a:pt x="189" y="0"/>
                </a:moveTo>
                <a:cubicBezTo>
                  <a:pt x="194" y="7"/>
                  <a:pt x="194" y="7"/>
                  <a:pt x="194" y="7"/>
                </a:cubicBezTo>
                <a:cubicBezTo>
                  <a:pt x="174" y="22"/>
                  <a:pt x="152" y="46"/>
                  <a:pt x="127" y="77"/>
                </a:cubicBezTo>
                <a:cubicBezTo>
                  <a:pt x="103" y="108"/>
                  <a:pt x="84" y="138"/>
                  <a:pt x="71" y="165"/>
                </a:cubicBezTo>
                <a:cubicBezTo>
                  <a:pt x="61" y="172"/>
                  <a:pt x="61" y="172"/>
                  <a:pt x="61" y="172"/>
                </a:cubicBezTo>
                <a:cubicBezTo>
                  <a:pt x="52" y="178"/>
                  <a:pt x="46" y="182"/>
                  <a:pt x="43" y="185"/>
                </a:cubicBezTo>
                <a:cubicBezTo>
                  <a:pt x="42" y="181"/>
                  <a:pt x="39" y="174"/>
                  <a:pt x="35" y="164"/>
                </a:cubicBezTo>
                <a:cubicBezTo>
                  <a:pt x="31" y="154"/>
                  <a:pt x="31" y="154"/>
                  <a:pt x="31" y="154"/>
                </a:cubicBezTo>
                <a:cubicBezTo>
                  <a:pt x="26" y="141"/>
                  <a:pt x="21" y="132"/>
                  <a:pt x="16" y="125"/>
                </a:cubicBezTo>
                <a:cubicBezTo>
                  <a:pt x="11" y="119"/>
                  <a:pt x="6" y="115"/>
                  <a:pt x="0" y="113"/>
                </a:cubicBezTo>
                <a:cubicBezTo>
                  <a:pt x="10" y="102"/>
                  <a:pt x="19" y="97"/>
                  <a:pt x="27" y="97"/>
                </a:cubicBezTo>
                <a:cubicBezTo>
                  <a:pt x="35" y="97"/>
                  <a:pt x="43" y="107"/>
                  <a:pt x="51" y="126"/>
                </a:cubicBezTo>
                <a:cubicBezTo>
                  <a:pt x="56" y="136"/>
                  <a:pt x="56" y="136"/>
                  <a:pt x="56" y="136"/>
                </a:cubicBezTo>
                <a:cubicBezTo>
                  <a:pt x="71" y="109"/>
                  <a:pt x="92" y="83"/>
                  <a:pt x="117" y="58"/>
                </a:cubicBezTo>
                <a:cubicBezTo>
                  <a:pt x="141" y="33"/>
                  <a:pt x="166" y="14"/>
                  <a:pt x="189" y="0"/>
                </a:cubicBezTo>
                <a:close/>
              </a:path>
            </a:pathLst>
          </a:custGeom>
          <a:solidFill>
            <a:srgbClr val="00B050"/>
          </a:solidFill>
          <a:ln>
            <a:noFill/>
          </a:ln>
          <a:extLst/>
        </p:spPr>
        <p:txBody>
          <a:bodyPr/>
          <a:lstStyle/>
          <a:p>
            <a:endParaRPr lang="nl"/>
          </a:p>
        </p:txBody>
      </p:sp>
      <p:sp>
        <p:nvSpPr>
          <p:cNvPr id="12" name="Freeform 172"/>
          <p:cNvSpPr>
            <a:spLocks/>
          </p:cNvSpPr>
          <p:nvPr>
            <p:custDataLst>
              <p:tags r:id="rId6"/>
            </p:custDataLst>
          </p:nvPr>
        </p:nvSpPr>
        <p:spPr bwMode="gray">
          <a:xfrm>
            <a:off x="521767" y="4221088"/>
            <a:ext cx="377825" cy="360362"/>
          </a:xfrm>
          <a:custGeom>
            <a:avLst/>
            <a:gdLst>
              <a:gd name="T0" fmla="*/ 2147483647 w 194"/>
              <a:gd name="T1" fmla="*/ 0 h 185"/>
              <a:gd name="T2" fmla="*/ 2147483647 w 194"/>
              <a:gd name="T3" fmla="*/ 2147483647 h 185"/>
              <a:gd name="T4" fmla="*/ 2147483647 w 194"/>
              <a:gd name="T5" fmla="*/ 2147483647 h 185"/>
              <a:gd name="T6" fmla="*/ 2147483647 w 194"/>
              <a:gd name="T7" fmla="*/ 2147483647 h 185"/>
              <a:gd name="T8" fmla="*/ 2147483647 w 194"/>
              <a:gd name="T9" fmla="*/ 2147483647 h 185"/>
              <a:gd name="T10" fmla="*/ 2147483647 w 194"/>
              <a:gd name="T11" fmla="*/ 2147483647 h 185"/>
              <a:gd name="T12" fmla="*/ 2147483647 w 194"/>
              <a:gd name="T13" fmla="*/ 2147483647 h 185"/>
              <a:gd name="T14" fmla="*/ 2147483647 w 194"/>
              <a:gd name="T15" fmla="*/ 2147483647 h 185"/>
              <a:gd name="T16" fmla="*/ 2147483647 w 194"/>
              <a:gd name="T17" fmla="*/ 2147483647 h 185"/>
              <a:gd name="T18" fmla="*/ 0 w 194"/>
              <a:gd name="T19" fmla="*/ 2147483647 h 185"/>
              <a:gd name="T20" fmla="*/ 2147483647 w 194"/>
              <a:gd name="T21" fmla="*/ 2147483647 h 185"/>
              <a:gd name="T22" fmla="*/ 2147483647 w 194"/>
              <a:gd name="T23" fmla="*/ 2147483647 h 185"/>
              <a:gd name="T24" fmla="*/ 2147483647 w 194"/>
              <a:gd name="T25" fmla="*/ 2147483647 h 185"/>
              <a:gd name="T26" fmla="*/ 2147483647 w 194"/>
              <a:gd name="T27" fmla="*/ 2147483647 h 185"/>
              <a:gd name="T28" fmla="*/ 2147483647 w 194"/>
              <a:gd name="T29" fmla="*/ 0 h 18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94" h="185">
                <a:moveTo>
                  <a:pt x="189" y="0"/>
                </a:moveTo>
                <a:cubicBezTo>
                  <a:pt x="194" y="7"/>
                  <a:pt x="194" y="7"/>
                  <a:pt x="194" y="7"/>
                </a:cubicBezTo>
                <a:cubicBezTo>
                  <a:pt x="174" y="22"/>
                  <a:pt x="152" y="46"/>
                  <a:pt x="127" y="77"/>
                </a:cubicBezTo>
                <a:cubicBezTo>
                  <a:pt x="103" y="108"/>
                  <a:pt x="84" y="138"/>
                  <a:pt x="71" y="165"/>
                </a:cubicBezTo>
                <a:cubicBezTo>
                  <a:pt x="61" y="172"/>
                  <a:pt x="61" y="172"/>
                  <a:pt x="61" y="172"/>
                </a:cubicBezTo>
                <a:cubicBezTo>
                  <a:pt x="52" y="178"/>
                  <a:pt x="46" y="182"/>
                  <a:pt x="43" y="185"/>
                </a:cubicBezTo>
                <a:cubicBezTo>
                  <a:pt x="42" y="181"/>
                  <a:pt x="39" y="174"/>
                  <a:pt x="35" y="164"/>
                </a:cubicBezTo>
                <a:cubicBezTo>
                  <a:pt x="31" y="154"/>
                  <a:pt x="31" y="154"/>
                  <a:pt x="31" y="154"/>
                </a:cubicBezTo>
                <a:cubicBezTo>
                  <a:pt x="26" y="141"/>
                  <a:pt x="21" y="132"/>
                  <a:pt x="16" y="125"/>
                </a:cubicBezTo>
                <a:cubicBezTo>
                  <a:pt x="11" y="119"/>
                  <a:pt x="6" y="115"/>
                  <a:pt x="0" y="113"/>
                </a:cubicBezTo>
                <a:cubicBezTo>
                  <a:pt x="10" y="102"/>
                  <a:pt x="19" y="97"/>
                  <a:pt x="27" y="97"/>
                </a:cubicBezTo>
                <a:cubicBezTo>
                  <a:pt x="35" y="97"/>
                  <a:pt x="43" y="107"/>
                  <a:pt x="51" y="126"/>
                </a:cubicBezTo>
                <a:cubicBezTo>
                  <a:pt x="56" y="136"/>
                  <a:pt x="56" y="136"/>
                  <a:pt x="56" y="136"/>
                </a:cubicBezTo>
                <a:cubicBezTo>
                  <a:pt x="71" y="109"/>
                  <a:pt x="92" y="83"/>
                  <a:pt x="117" y="58"/>
                </a:cubicBezTo>
                <a:cubicBezTo>
                  <a:pt x="141" y="33"/>
                  <a:pt x="166" y="14"/>
                  <a:pt x="189" y="0"/>
                </a:cubicBezTo>
                <a:close/>
              </a:path>
            </a:pathLst>
          </a:custGeom>
          <a:solidFill>
            <a:srgbClr val="00B050"/>
          </a:solidFill>
          <a:ln>
            <a:noFill/>
          </a:ln>
          <a:extLst/>
        </p:spPr>
        <p:txBody>
          <a:bodyPr/>
          <a:lstStyle/>
          <a:p>
            <a:endParaRPr lang="nl"/>
          </a:p>
        </p:txBody>
      </p:sp>
      <p:sp>
        <p:nvSpPr>
          <p:cNvPr id="13" name="Espace réservé du pied de page 1"/>
          <p:cNvSpPr>
            <a:spLocks noGrp="1"/>
          </p:cNvSpPr>
          <p:nvPr>
            <p:ph type="ftr" sz="quarter" idx="14"/>
          </p:nvPr>
        </p:nvSpPr>
        <p:spPr>
          <a:xfrm>
            <a:off x="457200" y="6411913"/>
            <a:ext cx="5562600" cy="365125"/>
          </a:xfrm>
          <a:noFill/>
          <a:ln>
            <a:miter lim="800000"/>
            <a:headEnd/>
            <a:tailEnd/>
          </a:ln>
        </p:spPr>
        <p:txBody>
          <a:bodyPr vert="horz" wrap="square" lIns="91440" tIns="45720" rIns="91440" bIns="45720" numCol="1" anchor="t" anchorCtr="0" compatLnSpc="1">
            <a:prstTxWarp prst="textNoShape">
              <a:avLst/>
            </a:prstTxWarp>
          </a:bodyPr>
          <a:lstStyle/>
          <a:p>
            <a:pPr algn="l" rtl="0"/>
            <a:r>
              <a:rPr lang="nl" sz="900" b="0" i="0" u="none" baseline="0">
                <a:latin typeface="Arial" pitchFamily="34" charset="0"/>
                <a:cs typeface="Arial" pitchFamily="34" charset="0"/>
              </a:rPr>
              <a:t>Integratieset H3SE - TCG 4.1 - Positief en negatief gedrag – V2</a:t>
            </a:r>
            <a:endParaRPr lang="nl" altLang="fr-FR" sz="900" dirty="0" smtClean="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Espace réservé du texte 2"/>
          <p:cNvSpPr>
            <a:spLocks noGrp="1"/>
          </p:cNvSpPr>
          <p:nvPr>
            <p:ph type="body" sz="quarter" idx="12"/>
          </p:nvPr>
        </p:nvSpPr>
        <p:spPr>
          <a:xfrm>
            <a:off x="457200" y="1125538"/>
            <a:ext cx="8218488" cy="5040312"/>
          </a:xfrm>
        </p:spPr>
        <p:txBody>
          <a:bodyPr/>
          <a:lstStyle/>
          <a:p>
            <a:pPr algn="l" rtl="0" eaLnBrk="1" hangingPunct="1"/>
            <a:endParaRPr lang="nl" altLang="fr-FR" dirty="0" smtClean="0">
              <a:cs typeface="Arial" pitchFamily="34" charset="0"/>
            </a:endParaRPr>
          </a:p>
          <a:p>
            <a:pPr algn="l" rtl="0" eaLnBrk="1" hangingPunct="1"/>
            <a:endParaRPr lang="nl" altLang="fr-FR" dirty="0" smtClean="0">
              <a:cs typeface="Arial" pitchFamily="34" charset="0"/>
            </a:endParaRPr>
          </a:p>
          <a:p>
            <a:pPr algn="l" rtl="0" eaLnBrk="1" hangingPunct="1"/>
            <a:r>
              <a:rPr lang="nl" b="0" i="0" u="none" baseline="0">
                <a:cs typeface="Arial" pitchFamily="34" charset="0"/>
              </a:rPr>
              <a:t>Algemeen gevoel dat het vermijden van ongevallen aangeboren is.</a:t>
            </a:r>
          </a:p>
          <a:p>
            <a:pPr algn="l" rtl="0" eaLnBrk="1" hangingPunct="1"/>
            <a:endParaRPr lang="nl" altLang="fr-FR" dirty="0" smtClean="0">
              <a:cs typeface="Arial" pitchFamily="34" charset="0"/>
            </a:endParaRPr>
          </a:p>
          <a:p>
            <a:pPr algn="l" rtl="0" eaLnBrk="1" hangingPunct="1"/>
            <a:r>
              <a:rPr lang="nl" b="0" i="0" u="none" baseline="0">
                <a:cs typeface="Arial" pitchFamily="34" charset="0"/>
              </a:rPr>
              <a:t>In werkelijkheid is een veilig gedrag niet logisch en niet natuurlijk.</a:t>
            </a:r>
          </a:p>
          <a:p>
            <a:pPr algn="l" rtl="0" eaLnBrk="1" hangingPunct="1"/>
            <a:endParaRPr lang="nl" altLang="fr-FR" dirty="0" smtClean="0">
              <a:cs typeface="Arial" pitchFamily="34" charset="0"/>
            </a:endParaRPr>
          </a:p>
          <a:p>
            <a:pPr algn="l" rtl="0" eaLnBrk="1" hangingPunct="1"/>
            <a:r>
              <a:rPr lang="nl" b="0" i="0" u="none" baseline="0">
                <a:cs typeface="Arial" pitchFamily="34" charset="0"/>
              </a:rPr>
              <a:t>Een veilig gedrag moet worden aangeleerd.</a:t>
            </a:r>
          </a:p>
          <a:p>
            <a:pPr algn="l" rtl="0" eaLnBrk="1" hangingPunct="1"/>
            <a:endParaRPr lang="nl" altLang="fr-FR" dirty="0" smtClean="0">
              <a:cs typeface="Arial" pitchFamily="34" charset="0"/>
            </a:endParaRPr>
          </a:p>
          <a:p>
            <a:pPr algn="ctr" rtl="0" eaLnBrk="1" hangingPunct="1">
              <a:buFont typeface="Lucida Grande"/>
              <a:buNone/>
            </a:pPr>
            <a:endParaRPr lang="nl" altLang="fr-FR" b="1" dirty="0" smtClean="0">
              <a:solidFill>
                <a:srgbClr val="A90025"/>
              </a:solidFill>
              <a:cs typeface="Arial" pitchFamily="34" charset="0"/>
            </a:endParaRPr>
          </a:p>
          <a:p>
            <a:pPr algn="l" rtl="0" eaLnBrk="1" hangingPunct="1"/>
            <a:endParaRPr lang="nl" altLang="fr-FR" dirty="0" smtClean="0">
              <a:cs typeface="Arial" pitchFamily="34" charset="0"/>
            </a:endParaRPr>
          </a:p>
        </p:txBody>
      </p:sp>
      <p:sp>
        <p:nvSpPr>
          <p:cNvPr id="19458" name="Espace réservé du numéro de diapositive 3"/>
          <p:cNvSpPr>
            <a:spLocks noGrp="1"/>
          </p:cNvSpPr>
          <p:nvPr>
            <p:ph type="sldNum" sz="quarter" idx="13"/>
          </p:nvPr>
        </p:nvSpPr>
        <p:spPr bwMode="auto">
          <a:noFill/>
          <a:ln>
            <a:miter lim="800000"/>
            <a:headEnd/>
            <a:tailEnd/>
          </a:ln>
        </p:spPr>
        <p:txBody>
          <a:bodyPr/>
          <a:lstStyle/>
          <a:p>
            <a:pPr algn="r" rtl="0"/>
            <a:fld id="{C4AC712C-06CC-4052-AF11-65B028D9D197}" type="slidenum">
              <a:rPr/>
              <a:pPr/>
              <a:t>7</a:t>
            </a:fld>
            <a:endParaRPr lang="nl" altLang="fr-FR"/>
          </a:p>
        </p:txBody>
      </p:sp>
      <p:sp>
        <p:nvSpPr>
          <p:cNvPr id="7" name="Rectangle 8"/>
          <p:cNvSpPr>
            <a:spLocks noChangeArrowheads="1"/>
          </p:cNvSpPr>
          <p:nvPr/>
        </p:nvSpPr>
        <p:spPr bwMode="auto">
          <a:xfrm>
            <a:off x="2062956" y="4603194"/>
            <a:ext cx="5006975" cy="553998"/>
          </a:xfrm>
          <a:prstGeom prst="rect">
            <a:avLst/>
          </a:prstGeom>
          <a:solidFill>
            <a:schemeClr val="bg1"/>
          </a:solidFill>
          <a:ln w="19050">
            <a:solidFill>
              <a:srgbClr val="BD2B0B"/>
            </a:solidFill>
            <a:miter lim="800000"/>
            <a:headEnd/>
            <a:tailEnd/>
          </a:ln>
        </p:spPr>
        <p:txBody>
          <a:bodyPr wrap="square" lIns="0" tIns="0" rIns="252000" bIns="0" anchor="ctr">
            <a:spAutoFit/>
          </a:bodyPr>
          <a:lstStyle/>
          <a:p>
            <a:pPr algn="ctr" rtl="0" eaLnBrk="1" hangingPunct="1">
              <a:spcBef>
                <a:spcPts val="0"/>
              </a:spcBef>
              <a:spcAft>
                <a:spcPts val="0"/>
              </a:spcAft>
              <a:buFont typeface="Lucida Grande"/>
              <a:buNone/>
            </a:pPr>
            <a:endParaRPr lang="nl" altLang="fr-FR" sz="800" b="1" dirty="0" smtClean="0">
              <a:solidFill>
                <a:srgbClr val="A90025"/>
              </a:solidFill>
            </a:endParaRPr>
          </a:p>
          <a:p>
            <a:pPr algn="ctr" rtl="0" eaLnBrk="1" hangingPunct="1">
              <a:spcBef>
                <a:spcPts val="0"/>
              </a:spcBef>
              <a:spcAft>
                <a:spcPts val="0"/>
              </a:spcAft>
              <a:buFont typeface="Lucida Grande"/>
              <a:buNone/>
            </a:pPr>
            <a:r>
              <a:rPr lang="nl" sz="2000" b="1" i="0" u="none" baseline="0">
                <a:solidFill>
                  <a:srgbClr val="A90025"/>
                </a:solidFill>
              </a:rPr>
              <a:t>De regels kennen </a:t>
            </a:r>
            <a:r>
              <a:rPr lang="nl" sz="2000" b="1" i="0" u="sng" baseline="0">
                <a:solidFill>
                  <a:srgbClr val="A90025"/>
                </a:solidFill>
              </a:rPr>
              <a:t>en</a:t>
            </a:r>
            <a:r>
              <a:rPr lang="nl" sz="2000" b="1" i="0" u="none" baseline="0">
                <a:solidFill>
                  <a:srgbClr val="A90025"/>
                </a:solidFill>
              </a:rPr>
              <a:t> ze toepassen</a:t>
            </a:r>
          </a:p>
          <a:p>
            <a:pPr algn="ctr" rtl="0" eaLnBrk="1" hangingPunct="1">
              <a:spcBef>
                <a:spcPts val="0"/>
              </a:spcBef>
              <a:spcAft>
                <a:spcPts val="0"/>
              </a:spcAft>
              <a:buFont typeface="Lucida Grande"/>
              <a:buNone/>
            </a:pPr>
            <a:endParaRPr lang="nl" altLang="fr-FR" sz="800" b="1" dirty="0">
              <a:solidFill>
                <a:srgbClr val="A90025"/>
              </a:solidFill>
            </a:endParaRPr>
          </a:p>
        </p:txBody>
      </p:sp>
      <p:sp>
        <p:nvSpPr>
          <p:cNvPr id="2" name="Titre 1"/>
          <p:cNvSpPr>
            <a:spLocks noGrp="1"/>
          </p:cNvSpPr>
          <p:nvPr>
            <p:ph type="title"/>
          </p:nvPr>
        </p:nvSpPr>
        <p:spPr/>
        <p:txBody>
          <a:bodyPr/>
          <a:lstStyle/>
          <a:p>
            <a:pPr algn="l" rtl="0"/>
            <a:r>
              <a:rPr lang="nl" b="1" i="0" u="none" baseline="0"/>
              <a:t>Veilig gedrag in de praktijk brengen</a:t>
            </a:r>
            <a:endParaRPr lang="nl" dirty="0"/>
          </a:p>
        </p:txBody>
      </p:sp>
      <p:sp>
        <p:nvSpPr>
          <p:cNvPr id="8" name="Espace réservé du pied de page 1"/>
          <p:cNvSpPr>
            <a:spLocks noGrp="1"/>
          </p:cNvSpPr>
          <p:nvPr>
            <p:ph type="ftr" sz="quarter" idx="14"/>
          </p:nvPr>
        </p:nvSpPr>
        <p:spPr>
          <a:xfrm>
            <a:off x="457200" y="6411913"/>
            <a:ext cx="5562600" cy="365125"/>
          </a:xfrm>
          <a:noFill/>
          <a:ln>
            <a:miter lim="800000"/>
            <a:headEnd/>
            <a:tailEnd/>
          </a:ln>
        </p:spPr>
        <p:txBody>
          <a:bodyPr vert="horz" wrap="square" lIns="91440" tIns="45720" rIns="91440" bIns="45720" numCol="1" anchor="t" anchorCtr="0" compatLnSpc="1">
            <a:prstTxWarp prst="textNoShape">
              <a:avLst/>
            </a:prstTxWarp>
          </a:bodyPr>
          <a:lstStyle/>
          <a:p>
            <a:pPr algn="l" rtl="0"/>
            <a:r>
              <a:rPr lang="nl" sz="900" b="0" i="0" u="none" baseline="0">
                <a:latin typeface="Arial" pitchFamily="34" charset="0"/>
                <a:cs typeface="Arial" pitchFamily="34" charset="0"/>
              </a:rPr>
              <a:t>Integratieset H3SE - TCG 4.1 - Positief en negatief gedrag – V2</a:t>
            </a:r>
            <a:endParaRPr lang="nl" altLang="fr-FR" sz="9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r>
              <a:rPr lang="nl" b="1" i="0" u="none" baseline="0"/>
              <a:t>Veilig gedrag in de praktijk brengen</a:t>
            </a:r>
          </a:p>
        </p:txBody>
      </p:sp>
      <p:sp>
        <p:nvSpPr>
          <p:cNvPr id="3" name="Espace réservé du texte 2"/>
          <p:cNvSpPr>
            <a:spLocks noGrp="1"/>
          </p:cNvSpPr>
          <p:nvPr>
            <p:ph type="body" sz="quarter" idx="12"/>
          </p:nvPr>
        </p:nvSpPr>
        <p:spPr>
          <a:xfrm>
            <a:off x="457200" y="980728"/>
            <a:ext cx="8218800" cy="5256584"/>
          </a:xfrm>
        </p:spPr>
        <p:txBody>
          <a:bodyPr/>
          <a:lstStyle/>
          <a:p>
            <a:pPr algn="l" rtl="0" eaLnBrk="1" hangingPunct="1">
              <a:buNone/>
            </a:pPr>
            <a:r>
              <a:rPr lang="nl" b="0" i="0" u="none" baseline="0">
                <a:cs typeface="Arial" pitchFamily="34" charset="0"/>
              </a:rPr>
              <a:t>Voorbeeld:</a:t>
            </a:r>
          </a:p>
          <a:p>
            <a:pPr algn="l" rtl="0" eaLnBrk="1" hangingPunct="1">
              <a:buNone/>
            </a:pPr>
            <a:endParaRPr lang="nl" altLang="fr-FR" dirty="0">
              <a:cs typeface="Arial" pitchFamily="34" charset="0"/>
            </a:endParaRPr>
          </a:p>
          <a:p>
            <a:pPr algn="l" rtl="0" eaLnBrk="1" hangingPunct="1">
              <a:buNone/>
            </a:pPr>
            <a:endParaRPr lang="nl" altLang="fr-FR" dirty="0" smtClean="0">
              <a:cs typeface="Arial" pitchFamily="34" charset="0"/>
            </a:endParaRPr>
          </a:p>
          <a:p>
            <a:pPr algn="l" rtl="0" eaLnBrk="1" hangingPunct="1">
              <a:buNone/>
            </a:pPr>
            <a:endParaRPr lang="nl" altLang="fr-FR" dirty="0">
              <a:cs typeface="Arial" pitchFamily="34" charset="0"/>
            </a:endParaRPr>
          </a:p>
          <a:p>
            <a:pPr algn="l" rtl="0" eaLnBrk="1" hangingPunct="1">
              <a:buNone/>
            </a:pPr>
            <a:endParaRPr lang="nl" altLang="fr-FR" dirty="0" smtClean="0">
              <a:cs typeface="Arial" pitchFamily="34" charset="0"/>
            </a:endParaRPr>
          </a:p>
          <a:p>
            <a:pPr algn="l" rtl="0" eaLnBrk="1" hangingPunct="1">
              <a:buNone/>
            </a:pPr>
            <a:endParaRPr lang="nl" altLang="fr-FR" dirty="0" smtClean="0">
              <a:cs typeface="Arial" pitchFamily="34" charset="0"/>
            </a:endParaRPr>
          </a:p>
          <a:p>
            <a:pPr algn="l" rtl="0" eaLnBrk="1" hangingPunct="1">
              <a:buNone/>
            </a:pPr>
            <a:endParaRPr lang="nl" altLang="fr-FR" dirty="0" smtClean="0">
              <a:cs typeface="Arial" pitchFamily="34" charset="0"/>
            </a:endParaRPr>
          </a:p>
          <a:p>
            <a:pPr algn="l" rtl="0" eaLnBrk="1" hangingPunct="1">
              <a:buNone/>
            </a:pPr>
            <a:endParaRPr lang="nl" altLang="fr-FR" dirty="0">
              <a:cs typeface="Arial" pitchFamily="34" charset="0"/>
            </a:endParaRPr>
          </a:p>
          <a:p>
            <a:pPr algn="l" rtl="0" eaLnBrk="1" hangingPunct="1">
              <a:spcBef>
                <a:spcPts val="1200"/>
              </a:spcBef>
            </a:pPr>
            <a:r>
              <a:rPr lang="nl" b="0" i="0" u="none" baseline="0">
                <a:cs typeface="Arial" pitchFamily="34" charset="0"/>
              </a:rPr>
              <a:t>Elke automobilist weet dat hij bij een rood stoplicht moet stoppen.</a:t>
            </a:r>
          </a:p>
          <a:p>
            <a:pPr algn="l" rtl="0" eaLnBrk="1" hangingPunct="1">
              <a:spcBef>
                <a:spcPts val="1200"/>
              </a:spcBef>
            </a:pPr>
            <a:r>
              <a:rPr lang="nl" b="0" i="0" u="none" baseline="0">
                <a:cs typeface="Arial" pitchFamily="34" charset="0"/>
              </a:rPr>
              <a:t>Maar het is niet logisch of natuurlijk om op een rechte weg zonder verkeer te stoppen voor een rood stoplicht.</a:t>
            </a:r>
          </a:p>
          <a:p>
            <a:pPr algn="l" rtl="0" eaLnBrk="1" hangingPunct="1">
              <a:spcBef>
                <a:spcPts val="1200"/>
              </a:spcBef>
            </a:pPr>
            <a:r>
              <a:rPr lang="nl" b="0" i="0" u="none" baseline="0">
                <a:cs typeface="Arial" pitchFamily="34" charset="0"/>
              </a:rPr>
              <a:t>Toch hebben wij aangeleerd om te stoppen.</a:t>
            </a:r>
          </a:p>
          <a:p>
            <a:endParaRPr lang="nl" dirty="0"/>
          </a:p>
        </p:txBody>
      </p:sp>
      <p:sp>
        <p:nvSpPr>
          <p:cNvPr id="4" name="Espace réservé du numéro de diapositive 3"/>
          <p:cNvSpPr>
            <a:spLocks noGrp="1"/>
          </p:cNvSpPr>
          <p:nvPr>
            <p:ph type="sldNum" sz="quarter" idx="13"/>
          </p:nvPr>
        </p:nvSpPr>
        <p:spPr/>
        <p:txBody>
          <a:bodyPr/>
          <a:lstStyle/>
          <a:p>
            <a:pPr algn="r" rtl="0"/>
            <a:fld id="{CE53D222-3A21-41F0-A754-4195D86F7AE3}" type="slidenum">
              <a:rPr/>
              <a:pPr/>
              <a:t>8</a:t>
            </a:fld>
            <a:endParaRPr lang="nl" altLang="fr-FR"/>
          </a:p>
        </p:txBody>
      </p:sp>
      <p:pic>
        <p:nvPicPr>
          <p:cNvPr id="7" name="Image 6" descr="Image1 copie.jpg"/>
          <p:cNvPicPr>
            <a:picLocks noChangeAspect="1"/>
          </p:cNvPicPr>
          <p:nvPr/>
        </p:nvPicPr>
        <p:blipFill>
          <a:blip r:embed="rId2"/>
          <a:stretch>
            <a:fillRect/>
          </a:stretch>
        </p:blipFill>
        <p:spPr>
          <a:xfrm>
            <a:off x="2411760" y="1124744"/>
            <a:ext cx="4032448" cy="2451728"/>
          </a:xfrm>
          <a:prstGeom prst="rect">
            <a:avLst/>
          </a:prstGeom>
        </p:spPr>
      </p:pic>
      <p:sp>
        <p:nvSpPr>
          <p:cNvPr id="8" name="Espace réservé du pied de page 1"/>
          <p:cNvSpPr>
            <a:spLocks noGrp="1"/>
          </p:cNvSpPr>
          <p:nvPr>
            <p:ph type="ftr" sz="quarter" idx="14"/>
          </p:nvPr>
        </p:nvSpPr>
        <p:spPr>
          <a:xfrm>
            <a:off x="457200" y="6411913"/>
            <a:ext cx="5562600" cy="365125"/>
          </a:xfrm>
          <a:noFill/>
          <a:ln>
            <a:miter lim="800000"/>
            <a:headEnd/>
            <a:tailEnd/>
          </a:ln>
        </p:spPr>
        <p:txBody>
          <a:bodyPr vert="horz" wrap="square" lIns="91440" tIns="45720" rIns="91440" bIns="45720" numCol="1" anchor="t" anchorCtr="0" compatLnSpc="1">
            <a:prstTxWarp prst="textNoShape">
              <a:avLst/>
            </a:prstTxWarp>
          </a:bodyPr>
          <a:lstStyle/>
          <a:p>
            <a:pPr algn="l" rtl="0"/>
            <a:r>
              <a:rPr lang="nl" sz="900" b="0" i="0" u="none" baseline="0">
                <a:latin typeface="Arial" pitchFamily="34" charset="0"/>
                <a:cs typeface="Arial" pitchFamily="34" charset="0"/>
              </a:rPr>
              <a:t>Integratieset H3SE - TCG 4.1 - Positief en negatief gedrag – V2</a:t>
            </a:r>
            <a:endParaRPr lang="nl" altLang="fr-FR" sz="900" dirty="0" smtClean="0">
              <a:latin typeface="Arial" pitchFamily="34" charset="0"/>
              <a:cs typeface="Arial" pitchFamily="34" charset="0"/>
            </a:endParaRPr>
          </a:p>
        </p:txBody>
      </p:sp>
    </p:spTree>
    <p:extLst>
      <p:ext uri="{BB962C8B-B14F-4D97-AF65-F5344CB8AC3E}">
        <p14:creationId xmlns:p14="http://schemas.microsoft.com/office/powerpoint/2010/main" val="10289114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re 1"/>
          <p:cNvSpPr>
            <a:spLocks noGrp="1"/>
          </p:cNvSpPr>
          <p:nvPr>
            <p:ph type="title"/>
          </p:nvPr>
        </p:nvSpPr>
        <p:spPr bwMode="auto"/>
        <p:txBody>
          <a:bodyPr wrap="square" numCol="1" anchorCtr="0" compatLnSpc="1">
            <a:prstTxWarp prst="textNoShape">
              <a:avLst/>
            </a:prstTxWarp>
          </a:bodyPr>
          <a:lstStyle/>
          <a:p>
            <a:pPr algn="l" rtl="0" eaLnBrk="1" hangingPunct="1"/>
            <a:r>
              <a:rPr lang="nl" b="1" i="0" u="none" cap="none" baseline="0">
                <a:cs typeface="Arial" pitchFamily="34" charset="0"/>
              </a:rPr>
              <a:t>BEHANDELING VAN GOED GEDRAG</a:t>
            </a:r>
          </a:p>
        </p:txBody>
      </p:sp>
      <p:sp>
        <p:nvSpPr>
          <p:cNvPr id="20482" name="Espace réservé du texte 2"/>
          <p:cNvSpPr>
            <a:spLocks noGrp="1"/>
          </p:cNvSpPr>
          <p:nvPr>
            <p:ph type="body" sz="quarter" idx="12"/>
          </p:nvPr>
        </p:nvSpPr>
        <p:spPr>
          <a:xfrm>
            <a:off x="457200" y="1125538"/>
            <a:ext cx="8218488" cy="5040312"/>
          </a:xfrm>
        </p:spPr>
        <p:txBody>
          <a:bodyPr/>
          <a:lstStyle/>
          <a:p>
            <a:pPr marL="0" indent="0" algn="l" rtl="0">
              <a:buFont typeface="Lucida Grande"/>
              <a:buNone/>
            </a:pPr>
            <a:r>
              <a:rPr lang="nl" b="1" i="0" u="none" baseline="0">
                <a:cs typeface="Arial" pitchFamily="34" charset="0"/>
              </a:rPr>
              <a:t>Van de Total-medewerkers wordt het volgende verwacht:</a:t>
            </a:r>
            <a:endParaRPr lang="nl" altLang="fr-FR" b="1" dirty="0" smtClean="0">
              <a:cs typeface="Arial" pitchFamily="34" charset="0"/>
            </a:endParaRPr>
          </a:p>
          <a:p>
            <a:pPr marL="0" indent="0" algn="l" rtl="0">
              <a:buFont typeface="Lucida Grande"/>
              <a:buNone/>
            </a:pPr>
            <a:endParaRPr lang="nl" altLang="fr-FR" b="1" dirty="0" smtClean="0">
              <a:cs typeface="Arial" pitchFamily="34" charset="0"/>
            </a:endParaRPr>
          </a:p>
          <a:p>
            <a:pPr algn="l" rtl="0"/>
            <a:r>
              <a:rPr lang="nl" b="0" i="0" u="none" baseline="0">
                <a:cs typeface="Arial" pitchFamily="34" charset="0"/>
              </a:rPr>
              <a:t>Naleving van de voorschriften, voorbeeldigheid, reactiviteit …</a:t>
            </a:r>
          </a:p>
          <a:p>
            <a:pPr lvl="1" algn="l" rtl="0">
              <a:buFont typeface="Wingdings" charset="2"/>
              <a:buChar char="Ø"/>
            </a:pPr>
            <a:r>
              <a:rPr lang="nl" b="0" i="0" u="none" baseline="0">
                <a:cs typeface="Arial" pitchFamily="34" charset="0"/>
              </a:rPr>
              <a:t>Elke dag elk gedrag volgens de voorschriften aanmoedigen</a:t>
            </a:r>
          </a:p>
          <a:p>
            <a:pPr lvl="1" algn="l" rtl="0">
              <a:buFont typeface="Wingdings" charset="2"/>
              <a:buChar char="Ø"/>
            </a:pPr>
            <a:endParaRPr lang="nl" altLang="fr-FR" dirty="0" smtClean="0">
              <a:cs typeface="Arial" pitchFamily="34" charset="0"/>
            </a:endParaRPr>
          </a:p>
          <a:p>
            <a:pPr marL="271463" indent="-271463" algn="l" rtl="0"/>
            <a:r>
              <a:rPr lang="nl" b="0" i="0" u="none" baseline="0">
                <a:cs typeface="Arial" pitchFamily="34" charset="0"/>
              </a:rPr>
              <a:t>Een proactieve houding waarderen</a:t>
            </a:r>
          </a:p>
          <a:p>
            <a:pPr lvl="1" algn="l" rtl="0">
              <a:buFont typeface="Wingdings" charset="2"/>
              <a:buChar char="Ø"/>
            </a:pPr>
            <a:r>
              <a:rPr lang="nl" b="0" i="0" u="none" baseline="0">
                <a:cs typeface="Arial" pitchFamily="34" charset="0"/>
              </a:rPr>
              <a:t>Proactief gedrag (initiatieven, actieve bijdrage, melden van moeilijkheden en oplossingen voorstellen …) stimuleren en niet alleen resultaten</a:t>
            </a:r>
          </a:p>
          <a:p>
            <a:pPr lvl="1" algn="l" rtl="0">
              <a:buFont typeface="Wingdings" charset="2"/>
              <a:buChar char="Ø"/>
            </a:pPr>
            <a:endParaRPr lang="nl" altLang="fr-FR" dirty="0" smtClean="0">
              <a:cs typeface="Arial" pitchFamily="34" charset="0"/>
            </a:endParaRPr>
          </a:p>
          <a:p>
            <a:pPr marL="271463" indent="-271463" algn="l" rtl="0"/>
            <a:r>
              <a:rPr lang="nl" b="0" i="0" u="none" baseline="0">
                <a:cs typeface="Arial" pitchFamily="34" charset="0"/>
              </a:rPr>
              <a:t>Een actie of een gedrag bevorderen</a:t>
            </a:r>
          </a:p>
          <a:p>
            <a:pPr lvl="1" algn="l" rtl="0">
              <a:buFont typeface="Wingdings" charset="2"/>
              <a:buChar char="Ø"/>
            </a:pPr>
            <a:r>
              <a:rPr lang="nl" b="0" i="0" u="none" baseline="0">
                <a:cs typeface="Arial" pitchFamily="34" charset="0"/>
              </a:rPr>
              <a:t>Belangrijke acties en voorbeeldig gedrag belonen …</a:t>
            </a:r>
          </a:p>
          <a:p>
            <a:pPr marL="0" indent="0" algn="l" rtl="0">
              <a:buFont typeface="Wingdings" pitchFamily="2" charset="2"/>
              <a:buChar char="Ø"/>
            </a:pPr>
            <a:endParaRPr lang="nl" altLang="fr-FR" sz="1600" dirty="0" smtClean="0">
              <a:cs typeface="Arial" pitchFamily="34" charset="0"/>
            </a:endParaRPr>
          </a:p>
        </p:txBody>
      </p:sp>
      <p:sp>
        <p:nvSpPr>
          <p:cNvPr id="20483" name="Espace réservé du numéro de diapositive 3"/>
          <p:cNvSpPr>
            <a:spLocks noGrp="1"/>
          </p:cNvSpPr>
          <p:nvPr>
            <p:ph type="sldNum" sz="quarter" idx="13"/>
          </p:nvPr>
        </p:nvSpPr>
        <p:spPr bwMode="auto">
          <a:noFill/>
          <a:ln>
            <a:miter lim="800000"/>
            <a:headEnd/>
            <a:tailEnd/>
          </a:ln>
        </p:spPr>
        <p:txBody>
          <a:bodyPr/>
          <a:lstStyle/>
          <a:p>
            <a:pPr algn="r" rtl="0"/>
            <a:fld id="{CE5E253E-5F0A-4893-9938-A004B9C5954B}" type="slidenum">
              <a:rPr/>
              <a:pPr/>
              <a:t>9</a:t>
            </a:fld>
            <a:endParaRPr lang="nl" altLang="fr-FR"/>
          </a:p>
        </p:txBody>
      </p:sp>
      <p:sp>
        <p:nvSpPr>
          <p:cNvPr id="6" name="Rectangle 8"/>
          <p:cNvSpPr>
            <a:spLocks noChangeArrowheads="1"/>
          </p:cNvSpPr>
          <p:nvPr/>
        </p:nvSpPr>
        <p:spPr bwMode="auto">
          <a:xfrm>
            <a:off x="1562890" y="5517232"/>
            <a:ext cx="6007107" cy="553998"/>
          </a:xfrm>
          <a:prstGeom prst="rect">
            <a:avLst/>
          </a:prstGeom>
          <a:solidFill>
            <a:schemeClr val="bg1"/>
          </a:solidFill>
          <a:ln w="19050">
            <a:solidFill>
              <a:srgbClr val="BD2B0B"/>
            </a:solidFill>
            <a:miter lim="800000"/>
            <a:headEnd/>
            <a:tailEnd/>
          </a:ln>
        </p:spPr>
        <p:txBody>
          <a:bodyPr wrap="square" lIns="0" tIns="0" rIns="252000" bIns="0" anchor="ctr">
            <a:spAutoFit/>
          </a:bodyPr>
          <a:lstStyle/>
          <a:p>
            <a:pPr algn="ctr" rtl="0" eaLnBrk="1" hangingPunct="1">
              <a:spcBef>
                <a:spcPts val="0"/>
              </a:spcBef>
              <a:spcAft>
                <a:spcPts val="0"/>
              </a:spcAft>
              <a:buFont typeface="Lucida Grande"/>
              <a:buNone/>
            </a:pPr>
            <a:endParaRPr lang="nl" altLang="fr-FR" sz="800" b="1" dirty="0" smtClean="0">
              <a:solidFill>
                <a:srgbClr val="A90025"/>
              </a:solidFill>
            </a:endParaRPr>
          </a:p>
          <a:p>
            <a:pPr algn="ctr" rtl="0" eaLnBrk="1" hangingPunct="1">
              <a:spcBef>
                <a:spcPts val="0"/>
              </a:spcBef>
              <a:spcAft>
                <a:spcPts val="0"/>
              </a:spcAft>
              <a:buFont typeface="Lucida Grande"/>
              <a:buNone/>
            </a:pPr>
            <a:r>
              <a:rPr lang="nl" sz="2000" b="1" i="0" u="none" baseline="0">
                <a:solidFill>
                  <a:srgbClr val="A90025"/>
                </a:solidFill>
              </a:rPr>
              <a:t>De erkenning elke dag in praktijk brengen</a:t>
            </a:r>
          </a:p>
          <a:p>
            <a:pPr algn="ctr" rtl="0" eaLnBrk="1" hangingPunct="1">
              <a:spcBef>
                <a:spcPts val="0"/>
              </a:spcBef>
              <a:spcAft>
                <a:spcPts val="0"/>
              </a:spcAft>
              <a:buFont typeface="Lucida Grande"/>
              <a:buNone/>
            </a:pPr>
            <a:endParaRPr lang="nl" altLang="fr-FR" sz="800" b="1" dirty="0">
              <a:solidFill>
                <a:srgbClr val="A90025"/>
              </a:solidFill>
            </a:endParaRPr>
          </a:p>
        </p:txBody>
      </p:sp>
      <p:sp>
        <p:nvSpPr>
          <p:cNvPr id="7" name="Espace réservé du pied de page 1"/>
          <p:cNvSpPr>
            <a:spLocks noGrp="1"/>
          </p:cNvSpPr>
          <p:nvPr>
            <p:ph type="ftr" sz="quarter" idx="14"/>
          </p:nvPr>
        </p:nvSpPr>
        <p:spPr>
          <a:xfrm>
            <a:off x="457200" y="6411913"/>
            <a:ext cx="5562600" cy="365125"/>
          </a:xfrm>
          <a:noFill/>
          <a:ln>
            <a:miter lim="800000"/>
            <a:headEnd/>
            <a:tailEnd/>
          </a:ln>
        </p:spPr>
        <p:txBody>
          <a:bodyPr vert="horz" wrap="square" lIns="91440" tIns="45720" rIns="91440" bIns="45720" numCol="1" anchor="t" anchorCtr="0" compatLnSpc="1">
            <a:prstTxWarp prst="textNoShape">
              <a:avLst/>
            </a:prstTxWarp>
          </a:bodyPr>
          <a:lstStyle/>
          <a:p>
            <a:pPr algn="l" rtl="0"/>
            <a:r>
              <a:rPr lang="nl" sz="900" b="0" i="0" u="none" baseline="0">
                <a:latin typeface="Arial" pitchFamily="34" charset="0"/>
                <a:cs typeface="Arial" pitchFamily="34" charset="0"/>
              </a:rPr>
              <a:t>Integratieset H3SE - TCG 4.1 - Positief en negatief gedrag – V2</a:t>
            </a:r>
            <a:endParaRPr lang="nl" altLang="fr-FR" sz="9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Fa8fW2NMMUGNFssej4M1O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Fa8fW2NMMUGNFssej4M1O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3BON6HL22kCCDlfsvXpY5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3BON6HL22kCCDlfsvXpY5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3BON6HL22kCCDlfsvXpY5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3BON6HL22kCCDlfsvXpY5A"/>
</p:tagLst>
</file>

<file path=ppt/theme/theme1.xml><?xml version="1.0" encoding="utf-8"?>
<a:theme xmlns:a="http://schemas.openxmlformats.org/drawingml/2006/main" name="fr_total_modele_rouge_fonce">
  <a:themeElements>
    <a:clrScheme name="TOTAL CORPO">
      <a:dk1>
        <a:sysClr val="windowText" lastClr="000000"/>
      </a:dk1>
      <a:lt1>
        <a:sysClr val="window" lastClr="FFFFFF"/>
      </a:lt1>
      <a:dk2>
        <a:srgbClr val="707173"/>
      </a:dk2>
      <a:lt2>
        <a:srgbClr val="00A37F"/>
      </a:lt2>
      <a:accent1>
        <a:srgbClr val="4A96CD"/>
      </a:accent1>
      <a:accent2>
        <a:srgbClr val="F39800"/>
      </a:accent2>
      <a:accent3>
        <a:srgbClr val="E20031"/>
      </a:accent3>
      <a:accent4>
        <a:srgbClr val="004494"/>
      </a:accent4>
      <a:accent5>
        <a:srgbClr val="E8561E"/>
      </a:accent5>
      <a:accent6>
        <a:srgbClr val="97B2AD"/>
      </a:accent6>
      <a:hlink>
        <a:srgbClr val="175A99"/>
      </a:hlink>
      <a:folHlink>
        <a:srgbClr val="B12F87"/>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tx1"/>
          </a:solid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fr_total_modele_rouge_fonce</Template>
  <TotalTime>1011</TotalTime>
  <Words>891</Words>
  <Application>Microsoft Office PowerPoint</Application>
  <PresentationFormat>Affichage à l'écran (4:3)</PresentationFormat>
  <Paragraphs>176</Paragraphs>
  <Slides>14</Slides>
  <Notes>7</Notes>
  <HiddenSlides>0</HiddenSlides>
  <MMClips>0</MMClips>
  <ScaleCrop>false</ScaleCrop>
  <HeadingPairs>
    <vt:vector size="4" baseType="variant">
      <vt:variant>
        <vt:lpstr>Thème</vt:lpstr>
      </vt:variant>
      <vt:variant>
        <vt:i4>1</vt:i4>
      </vt:variant>
      <vt:variant>
        <vt:lpstr>Titres des diapositives</vt:lpstr>
      </vt:variant>
      <vt:variant>
        <vt:i4>14</vt:i4>
      </vt:variant>
    </vt:vector>
  </HeadingPairs>
  <TitlesOfParts>
    <vt:vector size="15" baseType="lpstr">
      <vt:lpstr>fr_total_modele_rouge_fonce</vt:lpstr>
      <vt:lpstr>Positief en negatief gedrag </vt:lpstr>
      <vt:lpstr>Doelstellingen van de module</vt:lpstr>
      <vt:lpstr>Feedback-video</vt:lpstr>
      <vt:lpstr>De 3 pijlers van de veiligheid</vt:lpstr>
      <vt:lpstr>Definitie van het Gedrag</vt:lpstr>
      <vt:lpstr>Oefening</vt:lpstr>
      <vt:lpstr>Veilig gedrag in de praktijk brengen</vt:lpstr>
      <vt:lpstr>Veilig gedrag in de praktijk brengen</vt:lpstr>
      <vt:lpstr>BEHANDELING VAN GOED GEDRAG</vt:lpstr>
      <vt:lpstr>Behandeling van afwijkend gedrag</vt:lpstr>
      <vt:lpstr>Afwijkend gedrag</vt:lpstr>
      <vt:lpstr>Evaluatie van de aard van de afwijking</vt:lpstr>
      <vt:lpstr>Passende reactie op een afwijking</vt:lpstr>
      <vt:lpstr>samenvatting</vt:lpstr>
    </vt:vector>
  </TitlesOfParts>
  <Company>TOTAL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DE LA PRÉSENTATION</dc:title>
  <dc:creator>J0039122</dc:creator>
  <cp:lastModifiedBy>Denise Bedouret</cp:lastModifiedBy>
  <cp:revision>94</cp:revision>
  <dcterms:created xsi:type="dcterms:W3CDTF">2015-09-07T13:13:13Z</dcterms:created>
  <dcterms:modified xsi:type="dcterms:W3CDTF">2017-06-07T20:30:31Z</dcterms:modified>
</cp:coreProperties>
</file>