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5" r:id="rId1"/>
  </p:sldMasterIdLst>
  <p:notesMasterIdLst>
    <p:notesMasterId r:id="rId14"/>
  </p:notesMasterIdLst>
  <p:handoutMasterIdLst>
    <p:handoutMasterId r:id="rId15"/>
  </p:handoutMasterIdLst>
  <p:sldIdLst>
    <p:sldId id="256" r:id="rId2"/>
    <p:sldId id="266" r:id="rId3"/>
    <p:sldId id="267" r:id="rId4"/>
    <p:sldId id="268" r:id="rId5"/>
    <p:sldId id="269" r:id="rId6"/>
    <p:sldId id="276" r:id="rId7"/>
    <p:sldId id="270" r:id="rId8"/>
    <p:sldId id="271" r:id="rId9"/>
    <p:sldId id="272" r:id="rId10"/>
    <p:sldId id="273" r:id="rId11"/>
    <p:sldId id="274" r:id="rId12"/>
    <p:sldId id="275" r:id="rId13"/>
  </p:sldIdLst>
  <p:sldSz cx="9144000" cy="6858000" type="screen4x3"/>
  <p:notesSz cx="6858000" cy="9144000"/>
  <p:defaultTextStyle>
    <a:defPPr>
      <a:defRPr lang="fr-FR"/>
    </a:defPPr>
    <a:lvl1pPr algn="l" defTabSz="457200" rtl="0" eaLnBrk="0" fontAlgn="base" hangingPunct="0">
      <a:spcBef>
        <a:spcPct val="0"/>
      </a:spcBef>
      <a:spcAft>
        <a:spcPct val="0"/>
      </a:spcAft>
      <a:defRPr kern="1200">
        <a:solidFill>
          <a:schemeClr val="tx1"/>
        </a:solidFill>
        <a:latin typeface="Arial" charset="0"/>
        <a:ea typeface="Arial" charset="0"/>
        <a:cs typeface="Arial" charset="0"/>
      </a:defRPr>
    </a:lvl1pPr>
    <a:lvl2pPr marL="457200" algn="l" defTabSz="457200" rtl="0" eaLnBrk="0" fontAlgn="base" hangingPunct="0">
      <a:spcBef>
        <a:spcPct val="0"/>
      </a:spcBef>
      <a:spcAft>
        <a:spcPct val="0"/>
      </a:spcAft>
      <a:defRPr kern="1200">
        <a:solidFill>
          <a:schemeClr val="tx1"/>
        </a:solidFill>
        <a:latin typeface="Arial" charset="0"/>
        <a:ea typeface="Arial" charset="0"/>
        <a:cs typeface="Arial" charset="0"/>
      </a:defRPr>
    </a:lvl2pPr>
    <a:lvl3pPr marL="914400" algn="l" defTabSz="457200" rtl="0" eaLnBrk="0" fontAlgn="base" hangingPunct="0">
      <a:spcBef>
        <a:spcPct val="0"/>
      </a:spcBef>
      <a:spcAft>
        <a:spcPct val="0"/>
      </a:spcAft>
      <a:defRPr kern="1200">
        <a:solidFill>
          <a:schemeClr val="tx1"/>
        </a:solidFill>
        <a:latin typeface="Arial" charset="0"/>
        <a:ea typeface="Arial" charset="0"/>
        <a:cs typeface="Arial" charset="0"/>
      </a:defRPr>
    </a:lvl3pPr>
    <a:lvl4pPr marL="1371600" algn="l" defTabSz="457200" rtl="0" eaLnBrk="0" fontAlgn="base" hangingPunct="0">
      <a:spcBef>
        <a:spcPct val="0"/>
      </a:spcBef>
      <a:spcAft>
        <a:spcPct val="0"/>
      </a:spcAft>
      <a:defRPr kern="1200">
        <a:solidFill>
          <a:schemeClr val="tx1"/>
        </a:solidFill>
        <a:latin typeface="Arial" charset="0"/>
        <a:ea typeface="Arial" charset="0"/>
        <a:cs typeface="Arial" charset="0"/>
      </a:defRPr>
    </a:lvl4pPr>
    <a:lvl5pPr marL="1828800" algn="l" defTabSz="457200" rtl="0" eaLnBrk="0" fontAlgn="base" hangingPunct="0">
      <a:spcBef>
        <a:spcPct val="0"/>
      </a:spcBef>
      <a:spcAft>
        <a:spcPct val="0"/>
      </a:spcAft>
      <a:defRPr kern="1200">
        <a:solidFill>
          <a:schemeClr val="tx1"/>
        </a:solidFill>
        <a:latin typeface="Arial" charset="0"/>
        <a:ea typeface="Arial" charset="0"/>
        <a:cs typeface="Arial" charset="0"/>
      </a:defRPr>
    </a:lvl5pPr>
    <a:lvl6pPr marL="2286000" algn="l" defTabSz="914400" rtl="0" eaLnBrk="1" latinLnBrk="0" hangingPunct="1">
      <a:defRPr kern="1200">
        <a:solidFill>
          <a:schemeClr val="tx1"/>
        </a:solidFill>
        <a:latin typeface="Arial" charset="0"/>
        <a:ea typeface="Arial" charset="0"/>
        <a:cs typeface="Arial" charset="0"/>
      </a:defRPr>
    </a:lvl6pPr>
    <a:lvl7pPr marL="2743200" algn="l" defTabSz="914400" rtl="0" eaLnBrk="1" latinLnBrk="0" hangingPunct="1">
      <a:defRPr kern="1200">
        <a:solidFill>
          <a:schemeClr val="tx1"/>
        </a:solidFill>
        <a:latin typeface="Arial" charset="0"/>
        <a:ea typeface="Arial" charset="0"/>
        <a:cs typeface="Arial" charset="0"/>
      </a:defRPr>
    </a:lvl7pPr>
    <a:lvl8pPr marL="3200400" algn="l" defTabSz="914400" rtl="0" eaLnBrk="1" latinLnBrk="0" hangingPunct="1">
      <a:defRPr kern="1200">
        <a:solidFill>
          <a:schemeClr val="tx1"/>
        </a:solidFill>
        <a:latin typeface="Arial" charset="0"/>
        <a:ea typeface="Arial" charset="0"/>
        <a:cs typeface="Arial" charset="0"/>
      </a:defRPr>
    </a:lvl8pPr>
    <a:lvl9pPr marL="3657600" algn="l" defTabSz="914400" rtl="0" eaLnBrk="1" latinLnBrk="0" hangingPunct="1">
      <a:defRPr kern="1200">
        <a:solidFill>
          <a:schemeClr val="tx1"/>
        </a:solidFill>
        <a:latin typeface="Arial" charset="0"/>
        <a:ea typeface="Arial" charset="0"/>
        <a:cs typeface="Arial" charset="0"/>
      </a:defRPr>
    </a:lvl9pPr>
  </p:defaultTextStyle>
  <p:extLst>
    <p:ext uri="{EFAFB233-063F-42B5-8137-9DF3F51BA10A}">
      <p15:sldGuideLst xmlns="" xmlns:p15="http://schemas.microsoft.com/office/powerpoint/2012/main">
        <p15:guide id="1" orient="horz" pos="1162">
          <p15:clr>
            <a:srgbClr val="A4A3A4"/>
          </p15:clr>
        </p15:guide>
        <p15:guide id="2" orient="horz" pos="3412">
          <p15:clr>
            <a:srgbClr val="A4A3A4"/>
          </p15:clr>
        </p15:guide>
        <p15:guide id="3" orient="horz" pos="2264">
          <p15:clr>
            <a:srgbClr val="A4A3A4"/>
          </p15:clr>
        </p15:guide>
        <p15:guide id="4" orient="horz" pos="165">
          <p15:clr>
            <a:srgbClr val="A4A3A4"/>
          </p15:clr>
        </p15:guide>
        <p15:guide id="5" orient="horz" pos="2292">
          <p15:clr>
            <a:srgbClr val="A4A3A4"/>
          </p15:clr>
        </p15:guide>
        <p15:guide id="6" pos="756">
          <p15:clr>
            <a:srgbClr val="A4A3A4"/>
          </p15:clr>
        </p15:guide>
        <p15:guide id="7" pos="5329">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876AF"/>
    <a:srgbClr val="133C75"/>
    <a:srgbClr val="BD2B0B"/>
    <a:srgbClr val="7ABFC0"/>
    <a:srgbClr val="CAEBEA"/>
    <a:srgbClr val="55DD61"/>
    <a:srgbClr val="3AAFC3"/>
    <a:srgbClr val="FFAA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775DCB02-9BB8-47FD-8907-85C794F793BA}" styleName="Style à thème 1 - Accentuation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C2FFA5D-87B4-456A-9821-1D502468CF0F}" styleName="Style à thème 1 - Accentuation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38B1855-1B75-4FBE-930C-398BA8C253C6}" styleName="Style à thème 2 - Accentuation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46F890A9-2807-4EBB-B81D-B2AA78EC7F39}" styleName="Style foncé 2 - Accentuation 5/Accentuation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0660B408-B3CF-4A94-85FC-2B1E0A45F4A2}" styleName="Style foncé 2 - Accentuation 1/Accentuation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D113A9D2-9D6B-4929-AA2D-F23B5EE8CBE7}" styleName="Style à thème 2 - Accentuation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B4B98B0-60AC-42C2-AFA5-B58CD77FA1E5}" styleName="Style léger 1 - Accentuation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012ECD-51FC-41F1-AA8D-1B2483CD663E}" styleName="Style léger 2 - Accentuation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Style léger 3 - Accentuation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9D7B26C5-4107-4FEC-AEDC-1716B250A1EF}" styleName="Style clair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463" autoAdjust="0"/>
    <p:restoredTop sz="94692" autoAdjust="0"/>
  </p:normalViewPr>
  <p:slideViewPr>
    <p:cSldViewPr snapToObjects="1">
      <p:cViewPr varScale="1">
        <p:scale>
          <a:sx n="96" d="100"/>
          <a:sy n="96" d="100"/>
        </p:scale>
        <p:origin x="-108" y="-216"/>
      </p:cViewPr>
      <p:guideLst>
        <p:guide orient="horz" pos="1162"/>
        <p:guide orient="horz" pos="3412"/>
        <p:guide orient="horz" pos="2264"/>
        <p:guide orient="horz" pos="165"/>
        <p:guide orient="horz" pos="2292"/>
        <p:guide pos="756"/>
        <p:guide pos="5329"/>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200" d="100"/>
        <a:sy n="200" d="100"/>
      </p:scale>
      <p:origin x="0" y="0"/>
    </p:cViewPr>
  </p:sorterViewPr>
  <p:notesViewPr>
    <p:cSldViewPr snapToObjects="1">
      <p:cViewPr varScale="1">
        <p:scale>
          <a:sx n="81" d="100"/>
          <a:sy n="81" d="100"/>
        </p:scale>
        <p:origin x="3384" y="192"/>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eaLnBrk="1" hangingPunct="1">
              <a:defRPr sz="1200">
                <a:latin typeface="Calibri" charset="0"/>
              </a:defRPr>
            </a:lvl1pPr>
          </a:lstStyle>
          <a:p>
            <a:endParaRPr lang="fr-FR" alt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atin typeface="Calibri" charset="0"/>
              </a:defRPr>
            </a:lvl1pPr>
          </a:lstStyle>
          <a:p>
            <a:fld id="{D5B21E86-06EE-474E-97F4-5923EA1F4C95}" type="datetimeFigureOut">
              <a:rPr lang="fr-FR" altLang="fr-FR"/>
              <a:pPr/>
              <a:t>27/03/2017</a:t>
            </a:fld>
            <a:endParaRPr lang="fr-FR" alt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eaLnBrk="1" hangingPunct="1">
              <a:defRPr sz="1200">
                <a:latin typeface="Calibri" charset="0"/>
              </a:defRPr>
            </a:lvl1pPr>
          </a:lstStyle>
          <a:p>
            <a:endParaRPr lang="fr-FR" alt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charset="0"/>
              </a:defRPr>
            </a:lvl1pPr>
          </a:lstStyle>
          <a:p>
            <a:fld id="{85431E71-0FCC-A34C-B4AE-A5CFABADD9C5}" type="slidenum">
              <a:rPr lang="fr-FR" altLang="fr-FR"/>
              <a:pPr/>
              <a:t>‹N°›</a:t>
            </a:fld>
            <a:endParaRPr lang="fr-FR" altLang="fr-FR"/>
          </a:p>
        </p:txBody>
      </p:sp>
    </p:spTree>
    <p:extLst>
      <p:ext uri="{BB962C8B-B14F-4D97-AF65-F5344CB8AC3E}">
        <p14:creationId xmlns="" xmlns:p14="http://schemas.microsoft.com/office/powerpoint/2010/main" val="188942104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eaLnBrk="1" hangingPunct="1">
              <a:defRPr sz="1200">
                <a:latin typeface="Calibri" charset="0"/>
              </a:defRPr>
            </a:lvl1pPr>
          </a:lstStyle>
          <a:p>
            <a:endParaRPr lang="fr-FR" altLang="fr-FR"/>
          </a:p>
        </p:txBody>
      </p:sp>
      <p:sp>
        <p:nvSpPr>
          <p:cNvPr id="3" name="Espace réservé de la date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atin typeface="Calibri" charset="0"/>
              </a:defRPr>
            </a:lvl1pPr>
          </a:lstStyle>
          <a:p>
            <a:fld id="{7C6D4F3A-7D4B-C741-9312-5720137D8935}" type="datetimeFigureOut">
              <a:rPr lang="fr-FR" altLang="fr-FR"/>
              <a:pPr/>
              <a:t>27/03/2017</a:t>
            </a:fld>
            <a:endParaRPr lang="fr-FR" alt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fr-FR" noProof="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endParaRPr lang="fr-FR" noProof="0"/>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eaLnBrk="1" hangingPunct="1">
              <a:defRPr sz="1200">
                <a:latin typeface="Calibri" charset="0"/>
              </a:defRPr>
            </a:lvl1pPr>
          </a:lstStyle>
          <a:p>
            <a:endParaRPr lang="fr-FR" alt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charset="0"/>
              </a:defRPr>
            </a:lvl1pPr>
          </a:lstStyle>
          <a:p>
            <a:fld id="{80452A67-6C5B-254E-8E51-961EBCEC8394}" type="slidenum">
              <a:rPr lang="fr-FR" altLang="fr-FR"/>
              <a:pPr/>
              <a:t>‹N°›</a:t>
            </a:fld>
            <a:endParaRPr lang="fr-FR" altLang="fr-FR"/>
          </a:p>
        </p:txBody>
      </p:sp>
    </p:spTree>
    <p:extLst>
      <p:ext uri="{BB962C8B-B14F-4D97-AF65-F5344CB8AC3E}">
        <p14:creationId xmlns="" xmlns:p14="http://schemas.microsoft.com/office/powerpoint/2010/main" val="265369517"/>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mn-ea"/>
        <a:cs typeface="+mn-cs"/>
      </a:defRPr>
    </a:lvl1pPr>
    <a:lvl2pPr marL="457200" algn="l" defTabSz="457200" rtl="0" eaLnBrk="0" fontAlgn="base" hangingPunct="0">
      <a:spcBef>
        <a:spcPct val="30000"/>
      </a:spcBef>
      <a:spcAft>
        <a:spcPct val="0"/>
      </a:spcAft>
      <a:defRPr sz="1200" kern="1200">
        <a:solidFill>
          <a:schemeClr val="tx1"/>
        </a:solidFill>
        <a:latin typeface="+mn-lt"/>
        <a:ea typeface="+mn-ea"/>
        <a:cs typeface="+mn-cs"/>
      </a:defRPr>
    </a:lvl2pPr>
    <a:lvl3pPr marL="914400" algn="l" defTabSz="457200" rtl="0" eaLnBrk="0" fontAlgn="base" hangingPunct="0">
      <a:spcBef>
        <a:spcPct val="30000"/>
      </a:spcBef>
      <a:spcAft>
        <a:spcPct val="0"/>
      </a:spcAft>
      <a:defRPr sz="1200" kern="1200">
        <a:solidFill>
          <a:schemeClr val="tx1"/>
        </a:solidFill>
        <a:latin typeface="+mn-lt"/>
        <a:ea typeface="+mn-ea"/>
        <a:cs typeface="+mn-cs"/>
      </a:defRPr>
    </a:lvl3pPr>
    <a:lvl4pPr marL="1371600" algn="l" defTabSz="457200" rtl="0" eaLnBrk="0" fontAlgn="base" hangingPunct="0">
      <a:spcBef>
        <a:spcPct val="30000"/>
      </a:spcBef>
      <a:spcAft>
        <a:spcPct val="0"/>
      </a:spcAft>
      <a:defRPr sz="1200" kern="1200">
        <a:solidFill>
          <a:schemeClr val="tx1"/>
        </a:solidFill>
        <a:latin typeface="+mn-lt"/>
        <a:ea typeface="+mn-ea"/>
        <a:cs typeface="+mn-cs"/>
      </a:defRPr>
    </a:lvl4pPr>
    <a:lvl5pPr marL="1828800" algn="l" defTabSz="457200" rtl="0" eaLnBrk="0" fontAlgn="base" hangingPunct="0">
      <a:spcBef>
        <a:spcPct val="30000"/>
      </a:spcBef>
      <a:spcAft>
        <a:spcPct val="0"/>
      </a:spcAft>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nl"/>
          </a:p>
        </p:txBody>
      </p:sp>
      <p:sp>
        <p:nvSpPr>
          <p:cNvPr id="4" name="Espace réservé du numéro de diapositive 3"/>
          <p:cNvSpPr>
            <a:spLocks noGrp="1"/>
          </p:cNvSpPr>
          <p:nvPr>
            <p:ph type="sldNum" sz="quarter" idx="10"/>
          </p:nvPr>
        </p:nvSpPr>
        <p:spPr/>
        <p:txBody>
          <a:bodyPr/>
          <a:lstStyle/>
          <a:p>
            <a:pPr algn="l" rtl="0"/>
            <a:r>
              <a:rPr b="0" i="0" u="none" baseline="0" lang="nl"/>
              <a:t/>
            </a:r>
            <a:fld id="{80452A67-6C5B-254E-8E51-961EBCEC8394}" type="slidenum">
              <a:rPr/>
              <a:pPr/>
              <a:t>2</a:t>
            </a:fld>
            <a:endParaRPr lang="nl" altLang="fr-FR"/>
          </a:p>
        </p:txBody>
      </p:sp>
    </p:spTree>
    <p:extLst>
      <p:ext uri="{BB962C8B-B14F-4D97-AF65-F5344CB8AC3E}">
        <p14:creationId xmlns="" xmlns:p14="http://schemas.microsoft.com/office/powerpoint/2010/main" val="11208207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Diapositive de titre">
    <p:spTree>
      <p:nvGrpSpPr>
        <p:cNvPr id="1" name=""/>
        <p:cNvGrpSpPr/>
        <p:nvPr/>
      </p:nvGrpSpPr>
      <p:grpSpPr>
        <a:xfrm>
          <a:off x="0" y="0"/>
          <a:ext cx="0" cy="0"/>
          <a:chOff x="0" y="0"/>
          <a:chExt cx="0" cy="0"/>
        </a:xfrm>
      </p:grpSpPr>
      <p:sp>
        <p:nvSpPr>
          <p:cNvPr id="4" name="Rectangle 3"/>
          <p:cNvSpPr/>
          <p:nvPr userDrawn="1"/>
        </p:nvSpPr>
        <p:spPr>
          <a:xfrm>
            <a:off x="-3175" y="0"/>
            <a:ext cx="9147175" cy="6858000"/>
          </a:xfrm>
          <a:prstGeom prst="rect">
            <a:avLst/>
          </a:prstGeom>
          <a:solidFill>
            <a:schemeClr val="accent3">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ea typeface="Arial" charset="0"/>
                <a:cs typeface="Arial" charset="0"/>
              </a:defRPr>
            </a:lvl9pPr>
          </a:lstStyle>
          <a:p>
            <a:pPr algn="ctr" eaLnBrk="1" hangingPunct="1"/>
            <a:endParaRPr lang="fr-FR" altLang="fr-FR">
              <a:solidFill>
                <a:srgbClr val="FFFFFF"/>
              </a:solidFill>
            </a:endParaRPr>
          </a:p>
        </p:txBody>
      </p:sp>
      <p:sp>
        <p:nvSpPr>
          <p:cNvPr id="6" name="Rectangle 5"/>
          <p:cNvSpPr/>
          <p:nvPr userDrawn="1"/>
        </p:nvSpPr>
        <p:spPr>
          <a:xfrm>
            <a:off x="0" y="6750050"/>
            <a:ext cx="9144000" cy="107950"/>
          </a:xfrm>
          <a:prstGeom prst="rect">
            <a:avLst/>
          </a:prstGeom>
          <a:solidFill>
            <a:schemeClr val="accent3">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ea typeface="Arial" charset="0"/>
                <a:cs typeface="Arial" charset="0"/>
              </a:defRPr>
            </a:lvl9pPr>
          </a:lstStyle>
          <a:p>
            <a:pPr algn="ctr" eaLnBrk="1" hangingPunct="1"/>
            <a:endParaRPr lang="fr-FR" altLang="fr-FR">
              <a:solidFill>
                <a:srgbClr val="FFFFFF"/>
              </a:solidFill>
            </a:endParaRPr>
          </a:p>
        </p:txBody>
      </p:sp>
      <p:pic>
        <p:nvPicPr>
          <p:cNvPr id="7" name="Image 13" descr="TOTAL_bandeau_01_haut_RGB.png"/>
          <p:cNvPicPr>
            <a:picLocks noChangeAspect="1"/>
          </p:cNvPicPr>
          <p:nvPr userDrawn="1"/>
        </p:nvPicPr>
        <p:blipFill>
          <a:blip r:embed="rId2">
            <a:extLst>
              <a:ext uri="{28A0092B-C50C-407E-A947-70E740481C1C}">
                <a14:useLocalDpi xmlns="" xmlns:a14="http://schemas.microsoft.com/office/drawing/2010/main" val="0"/>
              </a:ext>
            </a:extLst>
          </a:blip>
          <a:srcRect/>
          <a:stretch>
            <a:fillRect/>
          </a:stretch>
        </p:blipFill>
        <p:spPr bwMode="auto">
          <a:xfrm>
            <a:off x="0" y="374650"/>
            <a:ext cx="5978525" cy="8461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5" name="Titre 4"/>
          <p:cNvSpPr>
            <a:spLocks noGrp="1"/>
          </p:cNvSpPr>
          <p:nvPr>
            <p:ph type="title"/>
          </p:nvPr>
        </p:nvSpPr>
        <p:spPr>
          <a:xfrm>
            <a:off x="1188000" y="2106000"/>
            <a:ext cx="7276629" cy="1487487"/>
          </a:xfrm>
        </p:spPr>
        <p:txBody>
          <a:bodyPr lIns="0" rIns="0" anchor="b"/>
          <a:lstStyle>
            <a:lvl1pPr>
              <a:defRPr sz="3200">
                <a:solidFill>
                  <a:schemeClr val="bg1"/>
                </a:solidFill>
              </a:defRPr>
            </a:lvl1pPr>
          </a:lstStyle>
          <a:p>
            <a:r>
              <a:rPr lang="fr-FR" noProof="0" smtClean="0"/>
              <a:t>Cliquez pour modifier le style du titre</a:t>
            </a:r>
            <a:endParaRPr lang="fr-FR" noProof="0" dirty="0"/>
          </a:p>
        </p:txBody>
      </p:sp>
      <p:sp>
        <p:nvSpPr>
          <p:cNvPr id="16" name="Espace réservé du texte 15"/>
          <p:cNvSpPr>
            <a:spLocks noGrp="1"/>
          </p:cNvSpPr>
          <p:nvPr>
            <p:ph type="body" sz="quarter" idx="10"/>
          </p:nvPr>
        </p:nvSpPr>
        <p:spPr>
          <a:xfrm>
            <a:off x="1188000" y="3639600"/>
            <a:ext cx="7276629" cy="1778000"/>
          </a:xfrm>
        </p:spPr>
        <p:txBody>
          <a:bodyPr lIns="0" rIns="0">
            <a:noAutofit/>
          </a:bodyPr>
          <a:lstStyle>
            <a:lvl1pPr marL="0" indent="0">
              <a:buNone/>
              <a:defRPr>
                <a:solidFill>
                  <a:schemeClr val="bg1"/>
                </a:solidFill>
              </a:defRPr>
            </a:lvl1pPr>
          </a:lstStyle>
          <a:p>
            <a:pPr lvl="0"/>
            <a:r>
              <a:rPr lang="fr-FR" noProof="0" smtClean="0"/>
              <a:t>Cliquez pour modifier les styles du texte du masque</a:t>
            </a:r>
          </a:p>
        </p:txBody>
      </p:sp>
    </p:spTree>
    <p:extLst>
      <p:ext uri="{BB962C8B-B14F-4D97-AF65-F5344CB8AC3E}">
        <p14:creationId xmlns="" xmlns:p14="http://schemas.microsoft.com/office/powerpoint/2010/main" val="8450892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ans contenu">
    <p:spTree>
      <p:nvGrpSpPr>
        <p:cNvPr id="1" name=""/>
        <p:cNvGrpSpPr/>
        <p:nvPr/>
      </p:nvGrpSpPr>
      <p:grpSpPr>
        <a:xfrm>
          <a:off x="0" y="0"/>
          <a:ext cx="0" cy="0"/>
          <a:chOff x="0" y="0"/>
          <a:chExt cx="0" cy="0"/>
        </a:xfrm>
      </p:grpSpPr>
      <p:sp>
        <p:nvSpPr>
          <p:cNvPr id="2" name="Espace réservé du pied de page 2"/>
          <p:cNvSpPr>
            <a:spLocks noGrp="1"/>
          </p:cNvSpPr>
          <p:nvPr>
            <p:ph type="ftr" sz="quarter" idx="10"/>
          </p:nvPr>
        </p:nvSpPr>
        <p:spPr/>
        <p:txBody>
          <a:bodyPr wrap="square" numCol="1" anchorCtr="0" compatLnSpc="1">
            <a:prstTxWarp prst="textNoShape">
              <a:avLst/>
            </a:prstTxWarp>
          </a:bodyPr>
          <a:lstStyle>
            <a:lvl1pPr fontAlgn="base">
              <a:spcBef>
                <a:spcPct val="0"/>
              </a:spcBef>
              <a:spcAft>
                <a:spcPct val="0"/>
              </a:spcAft>
              <a:defRPr>
                <a:solidFill>
                  <a:schemeClr val="tx1"/>
                </a:solidFill>
                <a:ea typeface="Helvetica" charset="0"/>
                <a:cs typeface="Helvetica" charset="0"/>
              </a:defRPr>
            </a:lvl1pPr>
          </a:lstStyle>
          <a:p>
            <a:r>
              <a:rPr lang="fr-FR" altLang="fr-FR" smtClean="0"/>
              <a:t>Kit intégration H3SE - TCG 4.3 – Relations contractants – Exemplarité – V1</a:t>
            </a:r>
            <a:endParaRPr lang="fr-FR" altLang="fr-FR"/>
          </a:p>
        </p:txBody>
      </p:sp>
      <p:sp>
        <p:nvSpPr>
          <p:cNvPr id="3" name="Espace réservé du numéro de diapositive 3"/>
          <p:cNvSpPr>
            <a:spLocks noGrp="1"/>
          </p:cNvSpPr>
          <p:nvPr>
            <p:ph type="sldNum" sz="quarter" idx="11"/>
          </p:nvPr>
        </p:nvSpPr>
        <p:spPr/>
        <p:txBody>
          <a:bodyPr/>
          <a:lstStyle>
            <a:lvl1pPr>
              <a:defRPr/>
            </a:lvl1pPr>
          </a:lstStyle>
          <a:p>
            <a:fld id="{6082A72C-907A-1F49-9E1B-FB91313C1A89}" type="slidenum">
              <a:rPr lang="fr-FR" altLang="fr-FR"/>
              <a:pPr/>
              <a:t>‹N°›</a:t>
            </a:fld>
            <a:endParaRPr lang="fr-FR" altLang="fr-FR"/>
          </a:p>
        </p:txBody>
      </p:sp>
    </p:spTree>
    <p:extLst>
      <p:ext uri="{BB962C8B-B14F-4D97-AF65-F5344CB8AC3E}">
        <p14:creationId xmlns="" xmlns:p14="http://schemas.microsoft.com/office/powerpoint/2010/main" val="16698089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noProof="0" smtClean="0"/>
              <a:t>Cliquez pour modifier le style du titre</a:t>
            </a:r>
            <a:endParaRPr lang="fr-FR" noProof="0" dirty="0"/>
          </a:p>
        </p:txBody>
      </p:sp>
      <p:sp>
        <p:nvSpPr>
          <p:cNvPr id="6" name="Espace réservé du texte 5"/>
          <p:cNvSpPr>
            <a:spLocks noGrp="1"/>
          </p:cNvSpPr>
          <p:nvPr>
            <p:ph type="body" sz="quarter" idx="12"/>
          </p:nvPr>
        </p:nvSpPr>
        <p:spPr>
          <a:xfrm>
            <a:off x="457200" y="1125538"/>
            <a:ext cx="8218800" cy="5040311"/>
          </a:xfrm>
        </p:spPr>
        <p:txBody>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p:txBody>
      </p:sp>
      <p:sp>
        <p:nvSpPr>
          <p:cNvPr id="5" name="Espace réservé du numéro de diapositive 3"/>
          <p:cNvSpPr>
            <a:spLocks noGrp="1"/>
          </p:cNvSpPr>
          <p:nvPr>
            <p:ph type="sldNum" sz="quarter" idx="14"/>
          </p:nvPr>
        </p:nvSpPr>
        <p:spPr/>
        <p:txBody>
          <a:bodyPr/>
          <a:lstStyle>
            <a:lvl1pPr>
              <a:defRPr/>
            </a:lvl1pPr>
          </a:lstStyle>
          <a:p>
            <a:fld id="{02164524-7C97-8945-A4B0-CAF166782E85}" type="slidenum">
              <a:rPr lang="fr-FR" altLang="fr-FR"/>
              <a:pPr/>
              <a:t>‹N°›</a:t>
            </a:fld>
            <a:endParaRPr lang="fr-FR" altLang="fr-FR"/>
          </a:p>
        </p:txBody>
      </p:sp>
      <p:sp>
        <p:nvSpPr>
          <p:cNvPr id="7" name="Espace réservé du pied de page 4"/>
          <p:cNvSpPr>
            <a:spLocks noGrp="1"/>
          </p:cNvSpPr>
          <p:nvPr>
            <p:ph type="ftr" sz="quarter" idx="3"/>
          </p:nvPr>
        </p:nvSpPr>
        <p:spPr>
          <a:xfrm>
            <a:off x="457200" y="6411913"/>
            <a:ext cx="5562600" cy="365125"/>
          </a:xfrm>
          <a:prstGeom prst="rect">
            <a:avLst/>
          </a:prstGeom>
        </p:spPr>
        <p:txBody>
          <a:bodyPr vert="horz" lIns="0" tIns="45720" rIns="91440" bIns="45720" rtlCol="0" anchor="ctr"/>
          <a:lstStyle>
            <a:lvl1pPr algn="l" eaLnBrk="1" fontAlgn="auto" hangingPunct="1">
              <a:spcBef>
                <a:spcPts val="0"/>
              </a:spcBef>
              <a:spcAft>
                <a:spcPts val="0"/>
              </a:spcAft>
              <a:defRPr sz="900">
                <a:solidFill>
                  <a:prstClr val="black"/>
                </a:solidFill>
                <a:latin typeface="+mn-lt"/>
                <a:ea typeface="+mn-ea"/>
                <a:cs typeface="Helvetica"/>
              </a:defRPr>
            </a:lvl1pPr>
          </a:lstStyle>
          <a:p>
            <a:pPr>
              <a:defRPr/>
            </a:pPr>
            <a:r>
              <a:rPr lang="fr-FR" altLang="fr-FR" smtClean="0"/>
              <a:t>Kit intégration H3SE - TCG 4.3 – Relations contractants – Exemplarité – V1</a:t>
            </a:r>
            <a:endParaRPr lang="fr-FR" altLang="fr-FR" dirty="0"/>
          </a:p>
        </p:txBody>
      </p:sp>
    </p:spTree>
    <p:extLst>
      <p:ext uri="{BB962C8B-B14F-4D97-AF65-F5344CB8AC3E}">
        <p14:creationId xmlns="" xmlns:p14="http://schemas.microsoft.com/office/powerpoint/2010/main" val="21056335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apositive de section">
    <p:spTree>
      <p:nvGrpSpPr>
        <p:cNvPr id="1" name=""/>
        <p:cNvGrpSpPr/>
        <p:nvPr/>
      </p:nvGrpSpPr>
      <p:grpSpPr>
        <a:xfrm>
          <a:off x="0" y="0"/>
          <a:ext cx="0" cy="0"/>
          <a:chOff x="0" y="0"/>
          <a:chExt cx="0" cy="0"/>
        </a:xfrm>
      </p:grpSpPr>
      <p:sp>
        <p:nvSpPr>
          <p:cNvPr id="3" name="Rectangle 2"/>
          <p:cNvSpPr/>
          <p:nvPr userDrawn="1"/>
        </p:nvSpPr>
        <p:spPr>
          <a:xfrm>
            <a:off x="8928100" y="0"/>
            <a:ext cx="215900" cy="6858000"/>
          </a:xfrm>
          <a:prstGeom prst="rect">
            <a:avLst/>
          </a:prstGeom>
          <a:solidFill>
            <a:schemeClr val="accent3">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ea typeface="Arial" charset="0"/>
                <a:cs typeface="Arial" charset="0"/>
              </a:defRPr>
            </a:lvl9pPr>
          </a:lstStyle>
          <a:p>
            <a:pPr algn="ctr" eaLnBrk="1" hangingPunct="1"/>
            <a:endParaRPr lang="fr-FR" altLang="fr-FR">
              <a:solidFill>
                <a:srgbClr val="FFFFFF"/>
              </a:solidFill>
              <a:latin typeface="Helvetica" charset="0"/>
              <a:ea typeface="Helvetica" charset="0"/>
              <a:cs typeface="Helvetica" charset="0"/>
            </a:endParaRPr>
          </a:p>
        </p:txBody>
      </p:sp>
      <p:sp>
        <p:nvSpPr>
          <p:cNvPr id="2" name="Titre 1"/>
          <p:cNvSpPr>
            <a:spLocks noGrp="1"/>
          </p:cNvSpPr>
          <p:nvPr>
            <p:ph type="title"/>
          </p:nvPr>
        </p:nvSpPr>
        <p:spPr>
          <a:xfrm>
            <a:off x="722313" y="2493952"/>
            <a:ext cx="7772400" cy="1362075"/>
          </a:xfrm>
        </p:spPr>
        <p:txBody>
          <a:bodyPr anchor="ctr"/>
          <a:lstStyle>
            <a:lvl1pPr algn="l">
              <a:defRPr sz="3200" b="1" cap="all">
                <a:solidFill>
                  <a:schemeClr val="accent3">
                    <a:lumMod val="75000"/>
                  </a:schemeClr>
                </a:solidFill>
              </a:defRPr>
            </a:lvl1pPr>
          </a:lstStyle>
          <a:p>
            <a:r>
              <a:rPr lang="fr-FR" noProof="0" smtClean="0"/>
              <a:t>Cliquez pour modifier le style du titre</a:t>
            </a:r>
            <a:endParaRPr lang="fr-FR" noProof="0" dirty="0"/>
          </a:p>
        </p:txBody>
      </p:sp>
      <p:sp>
        <p:nvSpPr>
          <p:cNvPr id="4" name="Espace réservé du pied de page 4"/>
          <p:cNvSpPr>
            <a:spLocks noGrp="1"/>
          </p:cNvSpPr>
          <p:nvPr>
            <p:ph type="ftr" sz="quarter" idx="10"/>
          </p:nvPr>
        </p:nvSpPr>
        <p:spPr/>
        <p:txBody>
          <a:bodyPr wrap="square" numCol="1" anchorCtr="0" compatLnSpc="1">
            <a:prstTxWarp prst="textNoShape">
              <a:avLst/>
            </a:prstTxWarp>
          </a:bodyPr>
          <a:lstStyle>
            <a:lvl1pPr fontAlgn="base">
              <a:spcBef>
                <a:spcPct val="0"/>
              </a:spcBef>
              <a:spcAft>
                <a:spcPct val="0"/>
              </a:spcAft>
              <a:defRPr>
                <a:solidFill>
                  <a:schemeClr val="tx1"/>
                </a:solidFill>
                <a:ea typeface="Helvetica" charset="0"/>
                <a:cs typeface="Helvetica" charset="0"/>
              </a:defRPr>
            </a:lvl1pPr>
          </a:lstStyle>
          <a:p>
            <a:r>
              <a:rPr lang="fr-FR" altLang="fr-FR" smtClean="0"/>
              <a:t>Kit intégration H3SE - TCG 4.3 – Relations contractants – Exemplarité – V1</a:t>
            </a:r>
            <a:endParaRPr lang="fr-FR" altLang="fr-FR"/>
          </a:p>
        </p:txBody>
      </p:sp>
      <p:sp>
        <p:nvSpPr>
          <p:cNvPr id="5" name="Espace réservé du numéro de diapositive 5"/>
          <p:cNvSpPr>
            <a:spLocks noGrp="1"/>
          </p:cNvSpPr>
          <p:nvPr>
            <p:ph type="sldNum" sz="quarter" idx="11"/>
          </p:nvPr>
        </p:nvSpPr>
        <p:spPr/>
        <p:txBody>
          <a:bodyPr/>
          <a:lstStyle>
            <a:lvl1pPr>
              <a:defRPr/>
            </a:lvl1pPr>
          </a:lstStyle>
          <a:p>
            <a:fld id="{4EBE22A4-125D-644D-89C2-C406A352A50F}" type="slidenum">
              <a:rPr lang="fr-FR" altLang="fr-FR"/>
              <a:pPr/>
              <a:t>‹N°›</a:t>
            </a:fld>
            <a:endParaRPr lang="fr-FR" altLang="fr-FR"/>
          </a:p>
        </p:txBody>
      </p:sp>
    </p:spTree>
    <p:extLst>
      <p:ext uri="{BB962C8B-B14F-4D97-AF65-F5344CB8AC3E}">
        <p14:creationId xmlns="" xmlns:p14="http://schemas.microsoft.com/office/powerpoint/2010/main" val="9996357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chemeClr val="accent3">
                    <a:lumMod val="75000"/>
                  </a:schemeClr>
                </a:solidFill>
              </a:defRPr>
            </a:lvl1pPr>
          </a:lstStyle>
          <a:p>
            <a:r>
              <a:rPr lang="fr-FR" noProof="0" smtClean="0"/>
              <a:t>Cliquez pour modifier le style du titre</a:t>
            </a:r>
            <a:endParaRPr lang="fr-FR" noProof="0" dirty="0"/>
          </a:p>
        </p:txBody>
      </p:sp>
      <p:sp>
        <p:nvSpPr>
          <p:cNvPr id="3" name="Espace réservé du contenu 2"/>
          <p:cNvSpPr>
            <a:spLocks noGrp="1"/>
          </p:cNvSpPr>
          <p:nvPr>
            <p:ph sz="half" idx="1"/>
          </p:nvPr>
        </p:nvSpPr>
        <p:spPr>
          <a:xfrm>
            <a:off x="457200" y="1125538"/>
            <a:ext cx="4038600" cy="5000625"/>
          </a:xfrm>
          <a:prstGeom prst="rect">
            <a:avLst/>
          </a:prstGeom>
        </p:spPr>
        <p:txBody>
          <a:bodyPr/>
          <a:lstStyle>
            <a:lvl1pPr>
              <a:defRPr sz="1600"/>
            </a:lvl1pPr>
            <a:lvl2pPr>
              <a:defRPr sz="1400"/>
            </a:lvl2pPr>
            <a:lvl3pPr>
              <a:defRPr sz="1200"/>
            </a:lvl3pPr>
            <a:lvl4pPr marL="1080000" indent="-180000">
              <a:defRPr sz="1200"/>
            </a:lvl4pPr>
            <a:lvl5pPr>
              <a:defRPr sz="1800"/>
            </a:lvl5pPr>
            <a:lvl6pPr>
              <a:defRPr sz="1800"/>
            </a:lvl6pPr>
            <a:lvl7pPr>
              <a:defRPr sz="1800"/>
            </a:lvl7pPr>
            <a:lvl8pPr>
              <a:defRPr sz="1800"/>
            </a:lvl8pPr>
            <a:lvl9pPr>
              <a:defRPr sz="1800"/>
            </a:lvl9p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p:txBody>
      </p:sp>
      <p:sp>
        <p:nvSpPr>
          <p:cNvPr id="4" name="Espace réservé du contenu 3"/>
          <p:cNvSpPr>
            <a:spLocks noGrp="1"/>
          </p:cNvSpPr>
          <p:nvPr>
            <p:ph sz="half" idx="2"/>
          </p:nvPr>
        </p:nvSpPr>
        <p:spPr>
          <a:xfrm>
            <a:off x="4648200" y="1125538"/>
            <a:ext cx="4038600" cy="5000625"/>
          </a:xfrm>
          <a:prstGeom prst="rect">
            <a:avLst/>
          </a:prstGeom>
        </p:spPr>
        <p:txBody>
          <a:bodyPr/>
          <a:lstStyle>
            <a:lvl1pPr>
              <a:defRPr sz="1600"/>
            </a:lvl1pPr>
            <a:lvl2pPr>
              <a:defRPr sz="1400"/>
            </a:lvl2pPr>
            <a:lvl3pPr>
              <a:defRPr sz="1200"/>
            </a:lvl3pPr>
            <a:lvl4pPr>
              <a:defRPr sz="1200"/>
            </a:lvl4pPr>
            <a:lvl5pPr>
              <a:defRPr sz="1800"/>
            </a:lvl5pPr>
            <a:lvl6pPr>
              <a:defRPr sz="1800"/>
            </a:lvl6pPr>
            <a:lvl7pPr>
              <a:defRPr sz="1800"/>
            </a:lvl7pPr>
            <a:lvl8pPr>
              <a:defRPr sz="1800"/>
            </a:lvl8pPr>
            <a:lvl9pPr>
              <a:defRPr sz="1800"/>
            </a:lvl9p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p:txBody>
      </p:sp>
      <p:sp>
        <p:nvSpPr>
          <p:cNvPr id="5" name="Espace réservé du pied de page 5"/>
          <p:cNvSpPr>
            <a:spLocks noGrp="1"/>
          </p:cNvSpPr>
          <p:nvPr>
            <p:ph type="ftr" sz="quarter" idx="10"/>
          </p:nvPr>
        </p:nvSpPr>
        <p:spPr/>
        <p:txBody>
          <a:bodyPr wrap="square" numCol="1" anchorCtr="0" compatLnSpc="1">
            <a:prstTxWarp prst="textNoShape">
              <a:avLst/>
            </a:prstTxWarp>
          </a:bodyPr>
          <a:lstStyle>
            <a:lvl1pPr fontAlgn="base">
              <a:spcBef>
                <a:spcPct val="0"/>
              </a:spcBef>
              <a:spcAft>
                <a:spcPct val="0"/>
              </a:spcAft>
              <a:defRPr>
                <a:solidFill>
                  <a:schemeClr val="tx1"/>
                </a:solidFill>
                <a:ea typeface="Helvetica" charset="0"/>
                <a:cs typeface="Helvetica" charset="0"/>
              </a:defRPr>
            </a:lvl1pPr>
          </a:lstStyle>
          <a:p>
            <a:r>
              <a:rPr lang="fr-FR" altLang="fr-FR" smtClean="0"/>
              <a:t>Kit intégration H3SE - TCG 4.3 – Relations contractants – Exemplarité – V1</a:t>
            </a:r>
            <a:endParaRPr lang="fr-FR" altLang="fr-FR"/>
          </a:p>
        </p:txBody>
      </p:sp>
      <p:sp>
        <p:nvSpPr>
          <p:cNvPr id="6" name="Espace réservé du numéro de diapositive 6"/>
          <p:cNvSpPr>
            <a:spLocks noGrp="1"/>
          </p:cNvSpPr>
          <p:nvPr>
            <p:ph type="sldNum" sz="quarter" idx="11"/>
          </p:nvPr>
        </p:nvSpPr>
        <p:spPr/>
        <p:txBody>
          <a:bodyPr/>
          <a:lstStyle>
            <a:lvl1pPr>
              <a:defRPr/>
            </a:lvl1pPr>
          </a:lstStyle>
          <a:p>
            <a:fld id="{BDEFDC57-D556-614A-9DB5-981CF0580FAF}" type="slidenum">
              <a:rPr lang="fr-FR" altLang="fr-FR"/>
              <a:pPr/>
              <a:t>‹N°›</a:t>
            </a:fld>
            <a:endParaRPr lang="fr-FR" altLang="fr-FR"/>
          </a:p>
        </p:txBody>
      </p:sp>
    </p:spTree>
    <p:extLst>
      <p:ext uri="{BB962C8B-B14F-4D97-AF65-F5344CB8AC3E}">
        <p14:creationId xmlns="" xmlns:p14="http://schemas.microsoft.com/office/powerpoint/2010/main" val="11136814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Graphique barre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chemeClr val="accent3">
                    <a:lumMod val="75000"/>
                  </a:schemeClr>
                </a:solidFill>
              </a:defRPr>
            </a:lvl1pPr>
          </a:lstStyle>
          <a:p>
            <a:r>
              <a:rPr lang="fr-FR" smtClean="0"/>
              <a:t>Cliquez pour modifier le style du titre</a:t>
            </a:r>
            <a:endParaRPr lang="fr-FR" dirty="0"/>
          </a:p>
        </p:txBody>
      </p:sp>
      <p:sp>
        <p:nvSpPr>
          <p:cNvPr id="3" name="Espace réservé du contenu 2"/>
          <p:cNvSpPr>
            <a:spLocks noGrp="1"/>
          </p:cNvSpPr>
          <p:nvPr>
            <p:ph idx="1"/>
          </p:nvPr>
        </p:nvSpPr>
        <p:spPr>
          <a:xfrm>
            <a:off x="457200" y="1695600"/>
            <a:ext cx="8218800" cy="4284000"/>
          </a:xfrm>
          <a:prstGeom prst="rect">
            <a:avLst/>
          </a:prstGeom>
        </p:spPr>
        <p:txBody>
          <a:bodyPr/>
          <a:lstStyle>
            <a:lvl1pPr>
              <a:defRPr/>
            </a:lvl1pPr>
          </a:lstStyle>
          <a:p>
            <a:pPr lvl="0"/>
            <a:r>
              <a:rPr lang="fr-FR" smtClean="0"/>
              <a:t>Cliquez pour modifier les styles du texte du masque</a:t>
            </a:r>
          </a:p>
        </p:txBody>
      </p:sp>
      <p:sp>
        <p:nvSpPr>
          <p:cNvPr id="7" name="Espace réservé du texte 7"/>
          <p:cNvSpPr>
            <a:spLocks noGrp="1"/>
          </p:cNvSpPr>
          <p:nvPr>
            <p:ph type="body" sz="quarter" idx="13"/>
          </p:nvPr>
        </p:nvSpPr>
        <p:spPr>
          <a:xfrm>
            <a:off x="2267744" y="1418400"/>
            <a:ext cx="4608512" cy="338554"/>
          </a:xfrm>
        </p:spPr>
        <p:txBody>
          <a:bodyPr anchorCtr="1">
            <a:spAutoFit/>
          </a:bodyPr>
          <a:lstStyle>
            <a:lvl1pPr algn="ctr">
              <a:buNone/>
              <a:defRPr sz="1600"/>
            </a:lvl1pPr>
          </a:lstStyle>
          <a:p>
            <a:pPr lvl="0"/>
            <a:r>
              <a:rPr lang="fr-FR" smtClean="0"/>
              <a:t>Cliquez pour modifier les styles du texte du masque</a:t>
            </a:r>
          </a:p>
        </p:txBody>
      </p:sp>
      <p:sp>
        <p:nvSpPr>
          <p:cNvPr id="8" name="Espace réservé du texte 8"/>
          <p:cNvSpPr>
            <a:spLocks noGrp="1"/>
          </p:cNvSpPr>
          <p:nvPr>
            <p:ph type="body" sz="quarter" idx="14"/>
          </p:nvPr>
        </p:nvSpPr>
        <p:spPr>
          <a:xfrm>
            <a:off x="457200" y="6021388"/>
            <a:ext cx="3178175" cy="215900"/>
          </a:xfrm>
        </p:spPr>
        <p:txBody>
          <a:bodyPr lIns="0">
            <a:noAutofit/>
          </a:bodyPr>
          <a:lstStyle>
            <a:lvl1pPr marL="0" indent="0">
              <a:buFont typeface="Arial" pitchFamily="34" charset="0"/>
              <a:buNone/>
              <a:defRPr sz="900"/>
            </a:lvl1pPr>
            <a:lvl2pPr marL="0" indent="0">
              <a:buNone/>
              <a:defRPr/>
            </a:lvl2pPr>
            <a:lvl3pPr>
              <a:buNone/>
              <a:defRPr/>
            </a:lvl3pPr>
            <a:lvl4pPr>
              <a:buNone/>
              <a:defRPr/>
            </a:lvl4pPr>
            <a:lvl5pPr>
              <a:buFont typeface="Arial" pitchFamily="34" charset="0"/>
              <a:buNone/>
              <a:defRPr/>
            </a:lvl5pPr>
          </a:lstStyle>
          <a:p>
            <a:pPr lvl="0"/>
            <a:r>
              <a:rPr lang="fr-FR" smtClean="0"/>
              <a:t>Cliquez pour modifier les styles du texte du masque</a:t>
            </a:r>
          </a:p>
        </p:txBody>
      </p:sp>
      <p:sp>
        <p:nvSpPr>
          <p:cNvPr id="6" name="Espace réservé du pied de page 4"/>
          <p:cNvSpPr>
            <a:spLocks noGrp="1"/>
          </p:cNvSpPr>
          <p:nvPr>
            <p:ph type="ftr" sz="quarter" idx="15"/>
          </p:nvPr>
        </p:nvSpPr>
        <p:spPr/>
        <p:txBody>
          <a:bodyPr wrap="square" numCol="1" anchorCtr="0" compatLnSpc="1">
            <a:prstTxWarp prst="textNoShape">
              <a:avLst/>
            </a:prstTxWarp>
          </a:bodyPr>
          <a:lstStyle>
            <a:lvl1pPr fontAlgn="base">
              <a:spcBef>
                <a:spcPct val="0"/>
              </a:spcBef>
              <a:spcAft>
                <a:spcPct val="0"/>
              </a:spcAft>
              <a:defRPr>
                <a:solidFill>
                  <a:schemeClr val="tx1"/>
                </a:solidFill>
                <a:ea typeface="Helvetica" charset="0"/>
                <a:cs typeface="Helvetica" charset="0"/>
              </a:defRPr>
            </a:lvl1pPr>
          </a:lstStyle>
          <a:p>
            <a:r>
              <a:rPr lang="fr-FR" altLang="fr-FR" smtClean="0"/>
              <a:t>Kit intégration H3SE - TCG 4.3 – Relations contractants – Exemplarité – V1</a:t>
            </a:r>
            <a:endParaRPr lang="fr-FR" altLang="fr-FR"/>
          </a:p>
        </p:txBody>
      </p:sp>
      <p:sp>
        <p:nvSpPr>
          <p:cNvPr id="9" name="Espace réservé du numéro de diapositive 5"/>
          <p:cNvSpPr>
            <a:spLocks noGrp="1"/>
          </p:cNvSpPr>
          <p:nvPr>
            <p:ph type="sldNum" sz="quarter" idx="16"/>
          </p:nvPr>
        </p:nvSpPr>
        <p:spPr/>
        <p:txBody>
          <a:bodyPr/>
          <a:lstStyle>
            <a:lvl1pPr>
              <a:defRPr/>
            </a:lvl1pPr>
          </a:lstStyle>
          <a:p>
            <a:fld id="{91D48E60-D482-C649-81EE-9C970FD34746}" type="slidenum">
              <a:rPr lang="fr-FR" altLang="fr-FR"/>
              <a:pPr/>
              <a:t>‹N°›</a:t>
            </a:fld>
            <a:endParaRPr lang="fr-FR" altLang="fr-FR"/>
          </a:p>
        </p:txBody>
      </p:sp>
    </p:spTree>
    <p:extLst>
      <p:ext uri="{BB962C8B-B14F-4D97-AF65-F5344CB8AC3E}">
        <p14:creationId xmlns="" xmlns:p14="http://schemas.microsoft.com/office/powerpoint/2010/main" val="1767133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Deux Graphiques barre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chemeClr val="accent3">
                    <a:lumMod val="75000"/>
                  </a:schemeClr>
                </a:solidFill>
              </a:defRPr>
            </a:lvl1pPr>
          </a:lstStyle>
          <a:p>
            <a:r>
              <a:rPr lang="fr-FR" smtClean="0"/>
              <a:t>Cliquez pour modifier le style du titre</a:t>
            </a:r>
            <a:endParaRPr lang="fr-FR" dirty="0"/>
          </a:p>
        </p:txBody>
      </p:sp>
      <p:sp>
        <p:nvSpPr>
          <p:cNvPr id="3" name="Espace réservé du contenu 2"/>
          <p:cNvSpPr>
            <a:spLocks noGrp="1"/>
          </p:cNvSpPr>
          <p:nvPr>
            <p:ph idx="1"/>
          </p:nvPr>
        </p:nvSpPr>
        <p:spPr>
          <a:xfrm>
            <a:off x="457200" y="972000"/>
            <a:ext cx="8218800" cy="2484000"/>
          </a:xfrm>
          <a:prstGeom prst="rect">
            <a:avLst/>
          </a:prstGeom>
        </p:spPr>
        <p:txBody>
          <a:bodyPr/>
          <a:lstStyle>
            <a:lvl1pPr>
              <a:defRPr/>
            </a:lvl1pPr>
          </a:lstStyle>
          <a:p>
            <a:pPr lvl="0"/>
            <a:r>
              <a:rPr lang="fr-FR" smtClean="0"/>
              <a:t>Cliquez pour modifier les styles du texte du masque</a:t>
            </a:r>
          </a:p>
        </p:txBody>
      </p:sp>
      <p:sp>
        <p:nvSpPr>
          <p:cNvPr id="8" name="Espace réservé du contenu 2"/>
          <p:cNvSpPr>
            <a:spLocks noGrp="1"/>
          </p:cNvSpPr>
          <p:nvPr>
            <p:ph idx="13"/>
          </p:nvPr>
        </p:nvSpPr>
        <p:spPr>
          <a:xfrm>
            <a:off x="457200" y="3510000"/>
            <a:ext cx="8218800" cy="2484000"/>
          </a:xfrm>
          <a:prstGeom prst="rect">
            <a:avLst/>
          </a:prstGeom>
        </p:spPr>
        <p:txBody>
          <a:bodyPr/>
          <a:lstStyle>
            <a:lvl1pPr>
              <a:defRPr/>
            </a:lvl1pPr>
          </a:lstStyle>
          <a:p>
            <a:pPr lvl="0"/>
            <a:r>
              <a:rPr lang="fr-FR" smtClean="0"/>
              <a:t>Cliquez pour modifier les styles du texte du masque</a:t>
            </a:r>
          </a:p>
        </p:txBody>
      </p:sp>
      <p:sp>
        <p:nvSpPr>
          <p:cNvPr id="7" name="Espace réservé du texte 8"/>
          <p:cNvSpPr>
            <a:spLocks noGrp="1"/>
          </p:cNvSpPr>
          <p:nvPr>
            <p:ph type="body" sz="quarter" idx="14"/>
          </p:nvPr>
        </p:nvSpPr>
        <p:spPr>
          <a:xfrm>
            <a:off x="457200" y="6021388"/>
            <a:ext cx="3178175" cy="215900"/>
          </a:xfrm>
        </p:spPr>
        <p:txBody>
          <a:bodyPr lIns="0">
            <a:noAutofit/>
          </a:bodyPr>
          <a:lstStyle>
            <a:lvl1pPr marL="0" indent="0">
              <a:buFont typeface="Arial" pitchFamily="34" charset="0"/>
              <a:buNone/>
              <a:defRPr sz="900"/>
            </a:lvl1pPr>
            <a:lvl2pPr marL="0" indent="0">
              <a:buNone/>
              <a:defRPr/>
            </a:lvl2pPr>
            <a:lvl3pPr>
              <a:buNone/>
              <a:defRPr/>
            </a:lvl3pPr>
            <a:lvl4pPr>
              <a:buNone/>
              <a:defRPr/>
            </a:lvl4pPr>
            <a:lvl5pPr>
              <a:buFont typeface="Arial" pitchFamily="34" charset="0"/>
              <a:buNone/>
              <a:defRPr/>
            </a:lvl5pPr>
          </a:lstStyle>
          <a:p>
            <a:pPr lvl="0"/>
            <a:r>
              <a:rPr lang="fr-FR" smtClean="0"/>
              <a:t>Cliquez pour modifier les styles du texte du masque</a:t>
            </a:r>
          </a:p>
        </p:txBody>
      </p:sp>
      <p:sp>
        <p:nvSpPr>
          <p:cNvPr id="6" name="Espace réservé du pied de page 4"/>
          <p:cNvSpPr>
            <a:spLocks noGrp="1"/>
          </p:cNvSpPr>
          <p:nvPr>
            <p:ph type="ftr" sz="quarter" idx="15"/>
          </p:nvPr>
        </p:nvSpPr>
        <p:spPr/>
        <p:txBody>
          <a:bodyPr wrap="square" numCol="1" anchorCtr="0" compatLnSpc="1">
            <a:prstTxWarp prst="textNoShape">
              <a:avLst/>
            </a:prstTxWarp>
          </a:bodyPr>
          <a:lstStyle>
            <a:lvl1pPr fontAlgn="base">
              <a:spcBef>
                <a:spcPct val="0"/>
              </a:spcBef>
              <a:spcAft>
                <a:spcPct val="0"/>
              </a:spcAft>
              <a:defRPr>
                <a:solidFill>
                  <a:schemeClr val="tx1"/>
                </a:solidFill>
                <a:ea typeface="Helvetica" charset="0"/>
                <a:cs typeface="Helvetica" charset="0"/>
              </a:defRPr>
            </a:lvl1pPr>
          </a:lstStyle>
          <a:p>
            <a:r>
              <a:rPr lang="fr-FR" altLang="fr-FR" smtClean="0"/>
              <a:t>Kit intégration H3SE - TCG 4.3 – Relations contractants – Exemplarité – V1</a:t>
            </a:r>
            <a:endParaRPr lang="fr-FR" altLang="fr-FR"/>
          </a:p>
        </p:txBody>
      </p:sp>
      <p:sp>
        <p:nvSpPr>
          <p:cNvPr id="9" name="Espace réservé du numéro de diapositive 5"/>
          <p:cNvSpPr>
            <a:spLocks noGrp="1"/>
          </p:cNvSpPr>
          <p:nvPr>
            <p:ph type="sldNum" sz="quarter" idx="16"/>
          </p:nvPr>
        </p:nvSpPr>
        <p:spPr/>
        <p:txBody>
          <a:bodyPr/>
          <a:lstStyle>
            <a:lvl1pPr>
              <a:defRPr/>
            </a:lvl1pPr>
          </a:lstStyle>
          <a:p>
            <a:fld id="{A2FB604D-D9C3-6645-8187-1F35B9B27A83}" type="slidenum">
              <a:rPr lang="fr-FR" altLang="fr-FR"/>
              <a:pPr/>
              <a:t>‹N°›</a:t>
            </a:fld>
            <a:endParaRPr lang="fr-FR" altLang="fr-FR"/>
          </a:p>
        </p:txBody>
      </p:sp>
    </p:spTree>
    <p:extLst>
      <p:ext uri="{BB962C8B-B14F-4D97-AF65-F5344CB8AC3E}">
        <p14:creationId xmlns="" xmlns:p14="http://schemas.microsoft.com/office/powerpoint/2010/main" val="508686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Graphique annea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chemeClr val="accent3">
                    <a:lumMod val="75000"/>
                  </a:schemeClr>
                </a:solidFill>
              </a:defRPr>
            </a:lvl1pPr>
          </a:lstStyle>
          <a:p>
            <a:r>
              <a:rPr lang="fr-FR" smtClean="0"/>
              <a:t>Cliquez pour modifier le style du titre</a:t>
            </a:r>
            <a:endParaRPr lang="fr-FR" dirty="0"/>
          </a:p>
        </p:txBody>
      </p:sp>
      <p:sp>
        <p:nvSpPr>
          <p:cNvPr id="3" name="Espace réservé du contenu 2"/>
          <p:cNvSpPr>
            <a:spLocks noGrp="1"/>
          </p:cNvSpPr>
          <p:nvPr>
            <p:ph idx="1"/>
          </p:nvPr>
        </p:nvSpPr>
        <p:spPr>
          <a:xfrm>
            <a:off x="457200" y="1767600"/>
            <a:ext cx="8218800" cy="4248000"/>
          </a:xfrm>
          <a:prstGeom prst="rect">
            <a:avLst/>
          </a:prstGeom>
        </p:spPr>
        <p:txBody>
          <a:bodyPr/>
          <a:lstStyle>
            <a:lvl1pPr>
              <a:defRPr/>
            </a:lvl1pPr>
          </a:lstStyle>
          <a:p>
            <a:pPr lvl="0"/>
            <a:r>
              <a:rPr lang="fr-FR" smtClean="0"/>
              <a:t>Cliquez pour modifier les styles du texte du masque</a:t>
            </a:r>
          </a:p>
        </p:txBody>
      </p:sp>
      <p:sp>
        <p:nvSpPr>
          <p:cNvPr id="8" name="Espace réservé du texte 7"/>
          <p:cNvSpPr>
            <a:spLocks noGrp="1"/>
          </p:cNvSpPr>
          <p:nvPr>
            <p:ph type="body" sz="quarter" idx="13"/>
          </p:nvPr>
        </p:nvSpPr>
        <p:spPr>
          <a:xfrm>
            <a:off x="2267744" y="1418400"/>
            <a:ext cx="4608512" cy="338554"/>
          </a:xfrm>
        </p:spPr>
        <p:txBody>
          <a:bodyPr anchorCtr="1">
            <a:spAutoFit/>
          </a:bodyPr>
          <a:lstStyle>
            <a:lvl1pPr algn="ctr">
              <a:buNone/>
              <a:defRPr sz="1600"/>
            </a:lvl1pPr>
          </a:lstStyle>
          <a:p>
            <a:pPr lvl="0"/>
            <a:r>
              <a:rPr lang="fr-FR" smtClean="0"/>
              <a:t>Cliquez pour modifier les styles du texte du masque</a:t>
            </a:r>
          </a:p>
        </p:txBody>
      </p:sp>
      <p:sp>
        <p:nvSpPr>
          <p:cNvPr id="7" name="Espace réservé du texte 8"/>
          <p:cNvSpPr>
            <a:spLocks noGrp="1"/>
          </p:cNvSpPr>
          <p:nvPr>
            <p:ph type="body" sz="quarter" idx="14"/>
          </p:nvPr>
        </p:nvSpPr>
        <p:spPr>
          <a:xfrm>
            <a:off x="457200" y="6021388"/>
            <a:ext cx="3178175" cy="215900"/>
          </a:xfrm>
        </p:spPr>
        <p:txBody>
          <a:bodyPr lIns="0">
            <a:noAutofit/>
          </a:bodyPr>
          <a:lstStyle>
            <a:lvl1pPr marL="0" indent="0">
              <a:buFont typeface="Arial" pitchFamily="34" charset="0"/>
              <a:buNone/>
              <a:defRPr sz="900"/>
            </a:lvl1pPr>
            <a:lvl2pPr marL="0" indent="0">
              <a:buNone/>
              <a:defRPr/>
            </a:lvl2pPr>
            <a:lvl3pPr>
              <a:buNone/>
              <a:defRPr/>
            </a:lvl3pPr>
            <a:lvl4pPr>
              <a:buNone/>
              <a:defRPr/>
            </a:lvl4pPr>
            <a:lvl5pPr>
              <a:buFont typeface="Arial" pitchFamily="34" charset="0"/>
              <a:buNone/>
              <a:defRPr/>
            </a:lvl5pPr>
          </a:lstStyle>
          <a:p>
            <a:pPr lvl="0"/>
            <a:r>
              <a:rPr lang="fr-FR" smtClean="0"/>
              <a:t>Cliquez pour modifier les styles du texte du masque</a:t>
            </a:r>
          </a:p>
        </p:txBody>
      </p:sp>
      <p:sp>
        <p:nvSpPr>
          <p:cNvPr id="6" name="Espace réservé du pied de page 4"/>
          <p:cNvSpPr>
            <a:spLocks noGrp="1"/>
          </p:cNvSpPr>
          <p:nvPr>
            <p:ph type="ftr" sz="quarter" idx="15"/>
          </p:nvPr>
        </p:nvSpPr>
        <p:spPr/>
        <p:txBody>
          <a:bodyPr wrap="square" numCol="1" anchorCtr="0" compatLnSpc="1">
            <a:prstTxWarp prst="textNoShape">
              <a:avLst/>
            </a:prstTxWarp>
          </a:bodyPr>
          <a:lstStyle>
            <a:lvl1pPr fontAlgn="base">
              <a:spcBef>
                <a:spcPct val="0"/>
              </a:spcBef>
              <a:spcAft>
                <a:spcPct val="0"/>
              </a:spcAft>
              <a:defRPr>
                <a:solidFill>
                  <a:schemeClr val="tx1"/>
                </a:solidFill>
                <a:ea typeface="Helvetica" charset="0"/>
                <a:cs typeface="Helvetica" charset="0"/>
              </a:defRPr>
            </a:lvl1pPr>
          </a:lstStyle>
          <a:p>
            <a:r>
              <a:rPr lang="fr-FR" altLang="fr-FR" smtClean="0"/>
              <a:t>Kit intégration H3SE - TCG 4.3 – Relations contractants – Exemplarité – V1</a:t>
            </a:r>
            <a:endParaRPr lang="fr-FR" altLang="fr-FR"/>
          </a:p>
        </p:txBody>
      </p:sp>
      <p:sp>
        <p:nvSpPr>
          <p:cNvPr id="9" name="Espace réservé du numéro de diapositive 5"/>
          <p:cNvSpPr>
            <a:spLocks noGrp="1"/>
          </p:cNvSpPr>
          <p:nvPr>
            <p:ph type="sldNum" sz="quarter" idx="16"/>
          </p:nvPr>
        </p:nvSpPr>
        <p:spPr/>
        <p:txBody>
          <a:bodyPr/>
          <a:lstStyle>
            <a:lvl1pPr>
              <a:defRPr/>
            </a:lvl1pPr>
          </a:lstStyle>
          <a:p>
            <a:fld id="{950FD7B0-AA3C-0C4A-AC7F-1CD5E3135EE7}" type="slidenum">
              <a:rPr lang="fr-FR" altLang="fr-FR"/>
              <a:pPr/>
              <a:t>‹N°›</a:t>
            </a:fld>
            <a:endParaRPr lang="fr-FR" altLang="fr-FR"/>
          </a:p>
        </p:txBody>
      </p:sp>
    </p:spTree>
    <p:extLst>
      <p:ext uri="{BB962C8B-B14F-4D97-AF65-F5344CB8AC3E}">
        <p14:creationId xmlns="" xmlns:p14="http://schemas.microsoft.com/office/powerpoint/2010/main" val="2506065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ablea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chemeClr val="accent3">
                    <a:lumMod val="75000"/>
                  </a:schemeClr>
                </a:solidFill>
              </a:defRPr>
            </a:lvl1pPr>
          </a:lstStyle>
          <a:p>
            <a:r>
              <a:rPr lang="fr-FR" smtClean="0"/>
              <a:t>Cliquez pour modifier le style du titre</a:t>
            </a:r>
            <a:endParaRPr lang="fr-FR" dirty="0"/>
          </a:p>
        </p:txBody>
      </p:sp>
      <p:sp>
        <p:nvSpPr>
          <p:cNvPr id="3" name="Espace réservé du contenu 2"/>
          <p:cNvSpPr>
            <a:spLocks noGrp="1"/>
          </p:cNvSpPr>
          <p:nvPr>
            <p:ph idx="1"/>
          </p:nvPr>
        </p:nvSpPr>
        <p:spPr>
          <a:xfrm>
            <a:off x="457200" y="1125538"/>
            <a:ext cx="8218488" cy="4896000"/>
          </a:xfrm>
          <a:prstGeom prst="rect">
            <a:avLst/>
          </a:prstGeom>
        </p:spPr>
        <p:txBody>
          <a:bodyPr/>
          <a:lstStyle>
            <a:lvl1pPr>
              <a:defRPr/>
            </a:lvl1pPr>
          </a:lstStyle>
          <a:p>
            <a:pPr lvl="0"/>
            <a:r>
              <a:rPr lang="fr-FR" smtClean="0"/>
              <a:t>Cliquez pour modifier les styles du texte du masque</a:t>
            </a:r>
          </a:p>
        </p:txBody>
      </p:sp>
      <p:sp>
        <p:nvSpPr>
          <p:cNvPr id="7" name="Espace réservé du texte 8"/>
          <p:cNvSpPr>
            <a:spLocks noGrp="1"/>
          </p:cNvSpPr>
          <p:nvPr>
            <p:ph type="body" sz="quarter" idx="14"/>
          </p:nvPr>
        </p:nvSpPr>
        <p:spPr>
          <a:xfrm>
            <a:off x="457200" y="6021388"/>
            <a:ext cx="3178175" cy="215900"/>
          </a:xfrm>
        </p:spPr>
        <p:txBody>
          <a:bodyPr lIns="0">
            <a:noAutofit/>
          </a:bodyPr>
          <a:lstStyle>
            <a:lvl1pPr marL="0" indent="0">
              <a:buFont typeface="Arial" pitchFamily="34" charset="0"/>
              <a:buNone/>
              <a:defRPr sz="900"/>
            </a:lvl1pPr>
            <a:lvl2pPr marL="0" indent="0">
              <a:buNone/>
              <a:defRPr/>
            </a:lvl2pPr>
            <a:lvl3pPr>
              <a:buNone/>
              <a:defRPr/>
            </a:lvl3pPr>
            <a:lvl4pPr>
              <a:buNone/>
              <a:defRPr/>
            </a:lvl4pPr>
            <a:lvl5pPr>
              <a:buFont typeface="Arial" pitchFamily="34" charset="0"/>
              <a:buNone/>
              <a:defRPr/>
            </a:lvl5pPr>
          </a:lstStyle>
          <a:p>
            <a:pPr lvl="0"/>
            <a:r>
              <a:rPr lang="fr-FR" smtClean="0"/>
              <a:t>Cliquez pour modifier les styles du texte du masque</a:t>
            </a:r>
          </a:p>
        </p:txBody>
      </p:sp>
      <p:sp>
        <p:nvSpPr>
          <p:cNvPr id="5" name="Espace réservé du pied de page 4"/>
          <p:cNvSpPr>
            <a:spLocks noGrp="1"/>
          </p:cNvSpPr>
          <p:nvPr>
            <p:ph type="ftr" sz="quarter" idx="15"/>
          </p:nvPr>
        </p:nvSpPr>
        <p:spPr/>
        <p:txBody>
          <a:bodyPr wrap="square" numCol="1" anchorCtr="0" compatLnSpc="1">
            <a:prstTxWarp prst="textNoShape">
              <a:avLst/>
            </a:prstTxWarp>
          </a:bodyPr>
          <a:lstStyle>
            <a:lvl1pPr fontAlgn="base">
              <a:spcBef>
                <a:spcPct val="0"/>
              </a:spcBef>
              <a:spcAft>
                <a:spcPct val="0"/>
              </a:spcAft>
              <a:defRPr>
                <a:solidFill>
                  <a:schemeClr val="tx1"/>
                </a:solidFill>
                <a:ea typeface="Helvetica" charset="0"/>
                <a:cs typeface="Helvetica" charset="0"/>
              </a:defRPr>
            </a:lvl1pPr>
          </a:lstStyle>
          <a:p>
            <a:r>
              <a:rPr lang="fr-FR" altLang="fr-FR" smtClean="0"/>
              <a:t>Kit intégration H3SE - TCG 4.3 – Relations contractants – Exemplarité – V1</a:t>
            </a:r>
            <a:endParaRPr lang="fr-FR" altLang="fr-FR"/>
          </a:p>
        </p:txBody>
      </p:sp>
      <p:sp>
        <p:nvSpPr>
          <p:cNvPr id="6" name="Espace réservé du numéro de diapositive 5"/>
          <p:cNvSpPr>
            <a:spLocks noGrp="1"/>
          </p:cNvSpPr>
          <p:nvPr>
            <p:ph type="sldNum" sz="quarter" idx="16"/>
          </p:nvPr>
        </p:nvSpPr>
        <p:spPr/>
        <p:txBody>
          <a:bodyPr/>
          <a:lstStyle>
            <a:lvl1pPr>
              <a:defRPr/>
            </a:lvl1pPr>
          </a:lstStyle>
          <a:p>
            <a:fld id="{2DE65293-B7FB-4D4D-85BE-77E2A57E09E3}" type="slidenum">
              <a:rPr lang="fr-FR" altLang="fr-FR"/>
              <a:pPr/>
              <a:t>‹N°›</a:t>
            </a:fld>
            <a:endParaRPr lang="fr-FR" altLang="fr-FR"/>
          </a:p>
        </p:txBody>
      </p:sp>
    </p:spTree>
    <p:extLst>
      <p:ext uri="{BB962C8B-B14F-4D97-AF65-F5344CB8AC3E}">
        <p14:creationId xmlns="" xmlns:p14="http://schemas.microsoft.com/office/powerpoint/2010/main" val="7283162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chemeClr val="accent3">
                    <a:lumMod val="75000"/>
                  </a:schemeClr>
                </a:solidFill>
              </a:defRPr>
            </a:lvl1pPr>
          </a:lstStyle>
          <a:p>
            <a:r>
              <a:rPr lang="fr-FR" noProof="0" smtClean="0"/>
              <a:t>Cliquez pour modifier le style du titre</a:t>
            </a:r>
            <a:endParaRPr lang="fr-FR" noProof="0" dirty="0"/>
          </a:p>
        </p:txBody>
      </p:sp>
      <p:sp>
        <p:nvSpPr>
          <p:cNvPr id="3" name="Espace réservé du pied de page 4"/>
          <p:cNvSpPr>
            <a:spLocks noGrp="1"/>
          </p:cNvSpPr>
          <p:nvPr>
            <p:ph type="ftr" sz="quarter" idx="10"/>
          </p:nvPr>
        </p:nvSpPr>
        <p:spPr/>
        <p:txBody>
          <a:bodyPr wrap="square" numCol="1" anchorCtr="0" compatLnSpc="1">
            <a:prstTxWarp prst="textNoShape">
              <a:avLst/>
            </a:prstTxWarp>
          </a:bodyPr>
          <a:lstStyle>
            <a:lvl1pPr fontAlgn="base">
              <a:spcBef>
                <a:spcPct val="0"/>
              </a:spcBef>
              <a:spcAft>
                <a:spcPct val="0"/>
              </a:spcAft>
              <a:defRPr>
                <a:solidFill>
                  <a:schemeClr val="tx1"/>
                </a:solidFill>
                <a:ea typeface="Helvetica" charset="0"/>
                <a:cs typeface="Helvetica" charset="0"/>
              </a:defRPr>
            </a:lvl1pPr>
          </a:lstStyle>
          <a:p>
            <a:r>
              <a:rPr lang="fr-FR" altLang="fr-FR" smtClean="0"/>
              <a:t>Kit intégration H3SE - TCG 4.3 – Relations contractants – Exemplarité – V1</a:t>
            </a:r>
            <a:endParaRPr lang="fr-FR" altLang="fr-FR"/>
          </a:p>
        </p:txBody>
      </p:sp>
      <p:sp>
        <p:nvSpPr>
          <p:cNvPr id="4" name="Espace réservé du numéro de diapositive 5"/>
          <p:cNvSpPr>
            <a:spLocks noGrp="1"/>
          </p:cNvSpPr>
          <p:nvPr>
            <p:ph type="sldNum" sz="quarter" idx="11"/>
          </p:nvPr>
        </p:nvSpPr>
        <p:spPr/>
        <p:txBody>
          <a:bodyPr/>
          <a:lstStyle>
            <a:lvl1pPr>
              <a:defRPr/>
            </a:lvl1pPr>
          </a:lstStyle>
          <a:p>
            <a:fld id="{29B0EA38-C34A-6248-BF0F-2D26C5354A38}" type="slidenum">
              <a:rPr lang="fr-FR" altLang="fr-FR"/>
              <a:pPr/>
              <a:t>‹N°›</a:t>
            </a:fld>
            <a:endParaRPr lang="fr-FR" altLang="fr-FR"/>
          </a:p>
        </p:txBody>
      </p:sp>
    </p:spTree>
    <p:extLst>
      <p:ext uri="{BB962C8B-B14F-4D97-AF65-F5344CB8AC3E}">
        <p14:creationId xmlns="" xmlns:p14="http://schemas.microsoft.com/office/powerpoint/2010/main" val="1545771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18488" cy="635000"/>
          </a:xfrm>
          <a:prstGeom prst="rect">
            <a:avLst/>
          </a:prstGeom>
        </p:spPr>
        <p:txBody>
          <a:bodyPr vert="horz" lIns="91440" tIns="45720" rIns="91440" bIns="45720" rtlCol="0" anchor="t">
            <a:noAutofit/>
          </a:bodyPr>
          <a:lstStyle/>
          <a:p>
            <a:r>
              <a:rPr lang="fr-FR" noProof="0" dirty="0" smtClean="0"/>
              <a:t>Cliquez et modifiez le titre</a:t>
            </a:r>
            <a:endParaRPr lang="fr-FR" noProof="0" dirty="0"/>
          </a:p>
        </p:txBody>
      </p:sp>
      <p:sp>
        <p:nvSpPr>
          <p:cNvPr id="5" name="Espace réservé du pied de page 4"/>
          <p:cNvSpPr>
            <a:spLocks noGrp="1"/>
          </p:cNvSpPr>
          <p:nvPr>
            <p:ph type="ftr" sz="quarter" idx="3"/>
          </p:nvPr>
        </p:nvSpPr>
        <p:spPr>
          <a:xfrm>
            <a:off x="457200" y="6411913"/>
            <a:ext cx="5562600" cy="365125"/>
          </a:xfrm>
          <a:prstGeom prst="rect">
            <a:avLst/>
          </a:prstGeom>
        </p:spPr>
        <p:txBody>
          <a:bodyPr vert="horz" lIns="0" tIns="45720" rIns="91440" bIns="45720" rtlCol="0" anchor="ctr"/>
          <a:lstStyle>
            <a:lvl1pPr algn="l" eaLnBrk="1" fontAlgn="auto" hangingPunct="1">
              <a:spcBef>
                <a:spcPts val="0"/>
              </a:spcBef>
              <a:spcAft>
                <a:spcPts val="0"/>
              </a:spcAft>
              <a:defRPr sz="900">
                <a:solidFill>
                  <a:prstClr val="black"/>
                </a:solidFill>
                <a:latin typeface="+mn-lt"/>
                <a:ea typeface="+mn-ea"/>
                <a:cs typeface="Helvetica"/>
              </a:defRPr>
            </a:lvl1pPr>
          </a:lstStyle>
          <a:p>
            <a:pPr>
              <a:defRPr/>
            </a:pPr>
            <a:r>
              <a:rPr lang="fr-FR" altLang="fr-FR" smtClean="0"/>
              <a:t>Kit intégration H3SE - TCG 4.3 – Relations contractants – Exemplarité – V1</a:t>
            </a:r>
            <a:endParaRPr lang="fr-FR" altLang="fr-FR" dirty="0"/>
          </a:p>
        </p:txBody>
      </p:sp>
      <p:sp>
        <p:nvSpPr>
          <p:cNvPr id="6" name="Espace réservé du numéro de diapositive 5"/>
          <p:cNvSpPr>
            <a:spLocks noGrp="1"/>
          </p:cNvSpPr>
          <p:nvPr>
            <p:ph type="sldNum" sz="quarter" idx="4"/>
          </p:nvPr>
        </p:nvSpPr>
        <p:spPr>
          <a:xfrm>
            <a:off x="6553200" y="6411913"/>
            <a:ext cx="725488"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ea typeface="Helvetica" charset="0"/>
                <a:cs typeface="Helvetica" charset="0"/>
              </a:defRPr>
            </a:lvl1pPr>
          </a:lstStyle>
          <a:p>
            <a:fld id="{5C7BD7A6-31B9-0D41-921F-8AA046391265}" type="slidenum">
              <a:rPr lang="fr-FR" altLang="fr-FR"/>
              <a:pPr/>
              <a:t>‹N°›</a:t>
            </a:fld>
            <a:endParaRPr lang="fr-FR" altLang="fr-FR"/>
          </a:p>
        </p:txBody>
      </p:sp>
      <p:sp>
        <p:nvSpPr>
          <p:cNvPr id="7" name="Rectangle 6"/>
          <p:cNvSpPr/>
          <p:nvPr/>
        </p:nvSpPr>
        <p:spPr>
          <a:xfrm>
            <a:off x="9031288" y="0"/>
            <a:ext cx="112712" cy="6858000"/>
          </a:xfrm>
          <a:prstGeom prst="rect">
            <a:avLst/>
          </a:prstGeom>
          <a:solidFill>
            <a:schemeClr val="accent3">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ea typeface="Arial" charset="0"/>
                <a:cs typeface="Arial" charset="0"/>
              </a:defRPr>
            </a:lvl9pPr>
          </a:lstStyle>
          <a:p>
            <a:pPr algn="ctr" eaLnBrk="1" hangingPunct="1"/>
            <a:endParaRPr lang="fr-FR" altLang="fr-FR">
              <a:solidFill>
                <a:srgbClr val="FFFFFF"/>
              </a:solidFill>
              <a:latin typeface="Helvetica" charset="0"/>
              <a:ea typeface="Helvetica" charset="0"/>
              <a:cs typeface="Helvetica" charset="0"/>
            </a:endParaRPr>
          </a:p>
        </p:txBody>
      </p:sp>
      <p:cxnSp>
        <p:nvCxnSpPr>
          <p:cNvPr id="9" name="Connecteur droit 8"/>
          <p:cNvCxnSpPr/>
          <p:nvPr/>
        </p:nvCxnSpPr>
        <p:spPr>
          <a:xfrm>
            <a:off x="457200" y="6311900"/>
            <a:ext cx="8686800" cy="1588"/>
          </a:xfrm>
          <a:prstGeom prst="line">
            <a:avLst/>
          </a:prstGeom>
          <a:ln w="9525" cap="flat" cmpd="sng" algn="ctr">
            <a:solidFill>
              <a:schemeClr val="accent3">
                <a:lumMod val="75000"/>
              </a:schemeClr>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2" name="Connecteur droit 11"/>
          <p:cNvCxnSpPr>
            <a:cxnSpLocks noChangeShapeType="1"/>
          </p:cNvCxnSpPr>
          <p:nvPr/>
        </p:nvCxnSpPr>
        <p:spPr bwMode="auto">
          <a:xfrm rot="5400000">
            <a:off x="7335044" y="6595269"/>
            <a:ext cx="365125" cy="1587"/>
          </a:xfrm>
          <a:prstGeom prst="line">
            <a:avLst/>
          </a:prstGeom>
          <a:noFill/>
          <a:ln w="6350">
            <a:solidFill>
              <a:schemeClr val="tx1">
                <a:alpha val="70195"/>
              </a:schemeClr>
            </a:solidFill>
            <a:round/>
            <a:headEnd/>
            <a:tailEnd/>
          </a:ln>
          <a:effectLst>
            <a:outerShdw blurRad="63500" dist="20000" dir="5400000" rotWithShape="0">
              <a:srgbClr val="000000">
                <a:alpha val="37999"/>
              </a:srgbClr>
            </a:outerShdw>
          </a:effectLst>
          <a:extLst>
            <a:ext uri="{909E8E84-426E-40DD-AFC4-6F175D3DCCD1}">
              <a14:hiddenFill xmlns="" xmlns:a14="http://schemas.microsoft.com/office/drawing/2010/main">
                <a:noFill/>
              </a14:hiddenFill>
            </a:ext>
          </a:extLst>
        </p:spPr>
      </p:cxnSp>
      <p:sp>
        <p:nvSpPr>
          <p:cNvPr id="1032" name="Espace réservé du texte 3"/>
          <p:cNvSpPr>
            <a:spLocks noGrp="1"/>
          </p:cNvSpPr>
          <p:nvPr>
            <p:ph type="body" idx="1"/>
          </p:nvPr>
        </p:nvSpPr>
        <p:spPr bwMode="auto">
          <a:xfrm>
            <a:off x="457200" y="1125538"/>
            <a:ext cx="8218488" cy="50006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fr-FR" altLang="fr-FR"/>
              <a:t>Modifiez les styles du texte du masque</a:t>
            </a:r>
          </a:p>
          <a:p>
            <a:pPr lvl="1"/>
            <a:r>
              <a:rPr lang="fr-FR" altLang="fr-FR"/>
              <a:t>Deuxième niveau</a:t>
            </a:r>
          </a:p>
          <a:p>
            <a:pPr lvl="2"/>
            <a:r>
              <a:rPr lang="fr-FR" altLang="fr-FR"/>
              <a:t>Troisième niveau</a:t>
            </a:r>
          </a:p>
          <a:p>
            <a:pPr lvl="3"/>
            <a:r>
              <a:rPr lang="fr-FR" altLang="fr-FR"/>
              <a:t>Quatrième niveau</a:t>
            </a:r>
          </a:p>
        </p:txBody>
      </p:sp>
      <p:pic>
        <p:nvPicPr>
          <p:cNvPr id="1033" name="Image 10" descr="TOTAL_ADM.png"/>
          <p:cNvPicPr>
            <a:picLocks noChangeAspect="1"/>
          </p:cNvPicPr>
          <p:nvPr/>
        </p:nvPicPr>
        <p:blipFill>
          <a:blip r:embed="rId12">
            <a:extLst>
              <a:ext uri="{28A0092B-C50C-407E-A947-70E740481C1C}">
                <a14:useLocalDpi xmlns="" xmlns:a14="http://schemas.microsoft.com/office/drawing/2010/main" val="0"/>
              </a:ext>
            </a:extLst>
          </a:blip>
          <a:srcRect/>
          <a:stretch>
            <a:fillRect/>
          </a:stretch>
        </p:blipFill>
        <p:spPr bwMode="auto">
          <a:xfrm>
            <a:off x="7685088" y="6375400"/>
            <a:ext cx="1008062" cy="4016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68" r:id="rId1"/>
    <p:sldLayoutId id="2147483769" r:id="rId2"/>
    <p:sldLayoutId id="2147483770" r:id="rId3"/>
    <p:sldLayoutId id="2147483771" r:id="rId4"/>
    <p:sldLayoutId id="2147483772" r:id="rId5"/>
    <p:sldLayoutId id="2147483773" r:id="rId6"/>
    <p:sldLayoutId id="2147483774" r:id="rId7"/>
    <p:sldLayoutId id="2147483775" r:id="rId8"/>
    <p:sldLayoutId id="2147483776" r:id="rId9"/>
    <p:sldLayoutId id="2147483777" r:id="rId10"/>
  </p:sldLayoutIdLst>
  <p:hf hdr="0" dt="0"/>
  <p:txStyles>
    <p:titleStyle>
      <a:lvl1pPr algn="l" defTabSz="457200" rtl="0" eaLnBrk="0" fontAlgn="base" hangingPunct="0">
        <a:spcBef>
          <a:spcPct val="0"/>
        </a:spcBef>
        <a:spcAft>
          <a:spcPct val="0"/>
        </a:spcAft>
        <a:defRPr sz="2200" b="1" kern="1200" cap="all">
          <a:solidFill>
            <a:srgbClr val="A90025"/>
          </a:solidFill>
          <a:latin typeface="+mj-lt"/>
          <a:ea typeface="Arial" charset="0"/>
          <a:cs typeface="Arial"/>
        </a:defRPr>
      </a:lvl1pPr>
      <a:lvl2pPr algn="l" defTabSz="457200" rtl="0" eaLnBrk="0" fontAlgn="base" hangingPunct="0">
        <a:spcBef>
          <a:spcPct val="0"/>
        </a:spcBef>
        <a:spcAft>
          <a:spcPct val="0"/>
        </a:spcAft>
        <a:defRPr sz="2200" b="1">
          <a:solidFill>
            <a:srgbClr val="A90025"/>
          </a:solidFill>
          <a:latin typeface="Arial" charset="0"/>
          <a:ea typeface="Arial" charset="0"/>
          <a:cs typeface="Arial" charset="0"/>
        </a:defRPr>
      </a:lvl2pPr>
      <a:lvl3pPr algn="l" defTabSz="457200" rtl="0" eaLnBrk="0" fontAlgn="base" hangingPunct="0">
        <a:spcBef>
          <a:spcPct val="0"/>
        </a:spcBef>
        <a:spcAft>
          <a:spcPct val="0"/>
        </a:spcAft>
        <a:defRPr sz="2200" b="1">
          <a:solidFill>
            <a:srgbClr val="A90025"/>
          </a:solidFill>
          <a:latin typeface="Arial" charset="0"/>
          <a:ea typeface="Arial" charset="0"/>
          <a:cs typeface="Arial" charset="0"/>
        </a:defRPr>
      </a:lvl3pPr>
      <a:lvl4pPr algn="l" defTabSz="457200" rtl="0" eaLnBrk="0" fontAlgn="base" hangingPunct="0">
        <a:spcBef>
          <a:spcPct val="0"/>
        </a:spcBef>
        <a:spcAft>
          <a:spcPct val="0"/>
        </a:spcAft>
        <a:defRPr sz="2200" b="1">
          <a:solidFill>
            <a:srgbClr val="A90025"/>
          </a:solidFill>
          <a:latin typeface="Arial" charset="0"/>
          <a:ea typeface="Arial" charset="0"/>
          <a:cs typeface="Arial" charset="0"/>
        </a:defRPr>
      </a:lvl4pPr>
      <a:lvl5pPr algn="l" defTabSz="457200" rtl="0" eaLnBrk="0" fontAlgn="base" hangingPunct="0">
        <a:spcBef>
          <a:spcPct val="0"/>
        </a:spcBef>
        <a:spcAft>
          <a:spcPct val="0"/>
        </a:spcAft>
        <a:defRPr sz="2200" b="1">
          <a:solidFill>
            <a:srgbClr val="A90025"/>
          </a:solidFill>
          <a:latin typeface="Arial" charset="0"/>
          <a:ea typeface="Arial" charset="0"/>
          <a:cs typeface="Arial" charset="0"/>
        </a:defRPr>
      </a:lvl5pPr>
      <a:lvl6pPr marL="457200" algn="l" defTabSz="457200" rtl="0" fontAlgn="base">
        <a:spcBef>
          <a:spcPct val="0"/>
        </a:spcBef>
        <a:spcAft>
          <a:spcPct val="0"/>
        </a:spcAft>
        <a:defRPr sz="2200" b="1">
          <a:solidFill>
            <a:srgbClr val="A90025"/>
          </a:solidFill>
          <a:latin typeface="Arial" charset="0"/>
          <a:ea typeface="Arial" charset="0"/>
          <a:cs typeface="Arial" charset="0"/>
        </a:defRPr>
      </a:lvl6pPr>
      <a:lvl7pPr marL="914400" algn="l" defTabSz="457200" rtl="0" fontAlgn="base">
        <a:spcBef>
          <a:spcPct val="0"/>
        </a:spcBef>
        <a:spcAft>
          <a:spcPct val="0"/>
        </a:spcAft>
        <a:defRPr sz="2200" b="1">
          <a:solidFill>
            <a:srgbClr val="A90025"/>
          </a:solidFill>
          <a:latin typeface="Arial" charset="0"/>
          <a:ea typeface="Arial" charset="0"/>
          <a:cs typeface="Arial" charset="0"/>
        </a:defRPr>
      </a:lvl7pPr>
      <a:lvl8pPr marL="1371600" algn="l" defTabSz="457200" rtl="0" fontAlgn="base">
        <a:spcBef>
          <a:spcPct val="0"/>
        </a:spcBef>
        <a:spcAft>
          <a:spcPct val="0"/>
        </a:spcAft>
        <a:defRPr sz="2200" b="1">
          <a:solidFill>
            <a:srgbClr val="A90025"/>
          </a:solidFill>
          <a:latin typeface="Arial" charset="0"/>
          <a:ea typeface="Arial" charset="0"/>
          <a:cs typeface="Arial" charset="0"/>
        </a:defRPr>
      </a:lvl8pPr>
      <a:lvl9pPr marL="1828800" algn="l" defTabSz="457200" rtl="0" fontAlgn="base">
        <a:spcBef>
          <a:spcPct val="0"/>
        </a:spcBef>
        <a:spcAft>
          <a:spcPct val="0"/>
        </a:spcAft>
        <a:defRPr sz="2200" b="1">
          <a:solidFill>
            <a:srgbClr val="A90025"/>
          </a:solidFill>
          <a:latin typeface="Arial" charset="0"/>
          <a:ea typeface="Arial" charset="0"/>
          <a:cs typeface="Arial" charset="0"/>
        </a:defRPr>
      </a:lvl9pPr>
    </p:titleStyle>
    <p:bodyStyle>
      <a:lvl1pPr marL="285750" indent="-285750" algn="l" defTabSz="457200" rtl="0" eaLnBrk="0" fontAlgn="base" hangingPunct="0">
        <a:spcBef>
          <a:spcPts val="300"/>
        </a:spcBef>
        <a:spcAft>
          <a:spcPts val="300"/>
        </a:spcAft>
        <a:buClr>
          <a:srgbClr val="A90025"/>
        </a:buClr>
        <a:buSzPct val="120000"/>
        <a:buFont typeface="Lucida Grande" charset="0"/>
        <a:buChar char="●"/>
        <a:defRPr sz="2000" kern="1200">
          <a:solidFill>
            <a:schemeClr val="tx1"/>
          </a:solidFill>
          <a:latin typeface="+mn-lt"/>
          <a:ea typeface="Arial" charset="0"/>
          <a:cs typeface="Arial"/>
        </a:defRPr>
      </a:lvl1pPr>
      <a:lvl2pPr marL="447675" indent="-180975" algn="l" defTabSz="533400" rtl="0" eaLnBrk="0" fontAlgn="base" hangingPunct="0">
        <a:spcBef>
          <a:spcPts val="300"/>
        </a:spcBef>
        <a:spcAft>
          <a:spcPts val="300"/>
        </a:spcAft>
        <a:buClr>
          <a:srgbClr val="A90025"/>
        </a:buClr>
        <a:buFont typeface="Lucida Grande" charset="0"/>
        <a:buChar char="-"/>
        <a:defRPr kern="1200">
          <a:solidFill>
            <a:schemeClr val="tx1"/>
          </a:solidFill>
          <a:latin typeface="+mn-lt"/>
          <a:ea typeface="Arial" charset="0"/>
          <a:cs typeface="Arial"/>
        </a:defRPr>
      </a:lvl2pPr>
      <a:lvl3pPr marL="806450" indent="-180975" algn="l" defTabSz="457200" rtl="0" eaLnBrk="0" fontAlgn="base" hangingPunct="0">
        <a:spcBef>
          <a:spcPts val="300"/>
        </a:spcBef>
        <a:spcAft>
          <a:spcPts val="300"/>
        </a:spcAft>
        <a:buClr>
          <a:srgbClr val="A90025"/>
        </a:buClr>
        <a:buSzPct val="100000"/>
        <a:buFont typeface="Lucida Grande" charset="0"/>
        <a:buChar char="•"/>
        <a:defRPr sz="1600" kern="1200">
          <a:solidFill>
            <a:schemeClr val="tx1"/>
          </a:solidFill>
          <a:latin typeface="+mn-lt"/>
          <a:ea typeface="Arial" charset="0"/>
          <a:cs typeface="Arial"/>
        </a:defRPr>
      </a:lvl3pPr>
      <a:lvl4pPr marL="1076325" indent="-171450" algn="l" defTabSz="457200" rtl="0" eaLnBrk="0" fontAlgn="base" hangingPunct="0">
        <a:spcBef>
          <a:spcPts val="300"/>
        </a:spcBef>
        <a:spcAft>
          <a:spcPts val="300"/>
        </a:spcAft>
        <a:buClr>
          <a:srgbClr val="A90025"/>
        </a:buClr>
        <a:buSzPct val="80000"/>
        <a:buFont typeface="Lucida Grande" charset="0"/>
        <a:buChar char="-"/>
        <a:defRPr sz="1600" kern="1200">
          <a:solidFill>
            <a:schemeClr val="tx1"/>
          </a:solidFill>
          <a:latin typeface="+mn-lt"/>
          <a:ea typeface="Helvetica" charset="0"/>
          <a:cs typeface="Helvetica"/>
        </a:defRPr>
      </a:lvl4pPr>
      <a:lvl5pPr marL="1258888" indent="-180975" algn="l" defTabSz="352425" rtl="0" eaLnBrk="0" fontAlgn="base" hangingPunct="0">
        <a:spcBef>
          <a:spcPts val="300"/>
        </a:spcBef>
        <a:spcAft>
          <a:spcPts val="300"/>
        </a:spcAft>
        <a:buClr>
          <a:srgbClr val="800000"/>
        </a:buClr>
        <a:buSzPct val="100000"/>
        <a:buFont typeface="Lucida Grande" charset="0"/>
        <a:defRPr sz="1600" kern="1200">
          <a:solidFill>
            <a:schemeClr val="tx1"/>
          </a:solidFill>
          <a:latin typeface="+mn-lt"/>
          <a:ea typeface="Helvetica" charset="0"/>
          <a:cs typeface="Helvetic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ZoneTexte 1"/>
          <p:cNvSpPr txBox="1">
            <a:spLocks noChangeArrowheads="1"/>
          </p:cNvSpPr>
          <p:nvPr/>
        </p:nvSpPr>
        <p:spPr bwMode="auto">
          <a:xfrm>
            <a:off x="3200400" y="3276600"/>
            <a:ext cx="184150" cy="3698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lgn="l" rtl="0"/>
            <a:endParaRPr lang="nl" altLang="fr-FR"/>
          </a:p>
        </p:txBody>
      </p:sp>
      <p:sp>
        <p:nvSpPr>
          <p:cNvPr id="3" name="Titre 2"/>
          <p:cNvSpPr>
            <a:spLocks noGrp="1"/>
          </p:cNvSpPr>
          <p:nvPr>
            <p:ph type="title"/>
          </p:nvPr>
        </p:nvSpPr>
        <p:spPr>
          <a:xfrm>
            <a:off x="1187450" y="2106613"/>
            <a:ext cx="7277100" cy="1487487"/>
          </a:xfrm>
        </p:spPr>
        <p:txBody>
          <a:bodyPr/>
          <a:lstStyle/>
          <a:p>
            <a:pPr eaLnBrk="1" fontAlgn="auto" hangingPunct="1" algn="l" rtl="0">
              <a:spcAft>
                <a:spcPts val="0"/>
              </a:spcAft>
              <a:defRPr/>
            </a:pPr>
            <a:r>
              <a:rPr b="1" i="0" u="none" baseline="0" lang="nl">
                <a:ea typeface="+mj-ea"/>
              </a:rPr>
              <a:t>Relaties met contractanten - Voorbeeldigheid</a:t>
            </a:r>
            <a:endParaRPr lang="nl" dirty="0">
              <a:ea typeface="+mj-ea"/>
            </a:endParaRPr>
          </a:p>
        </p:txBody>
      </p:sp>
      <p:sp>
        <p:nvSpPr>
          <p:cNvPr id="14339" name="Espace réservé du texte 5"/>
          <p:cNvSpPr>
            <a:spLocks noGrp="1"/>
          </p:cNvSpPr>
          <p:nvPr>
            <p:ph type="body" sz="quarter" idx="10"/>
          </p:nvPr>
        </p:nvSpPr>
        <p:spPr>
          <a:xfrm>
            <a:off x="1187450" y="3640138"/>
            <a:ext cx="7277100" cy="1778000"/>
          </a:xfrm>
        </p:spPr>
        <p:txBody>
          <a:bodyPr/>
          <a:lstStyle/>
          <a:p>
            <a:pPr eaLnBrk="1" hangingPunct="1" algn="l" rtl="0"/>
            <a:r>
              <a:rPr b="0" i="0" u="none" baseline="0" lang="nl">
                <a:cs typeface="Arial" charset="0"/>
              </a:rPr>
              <a:t>Integratieset H3SE</a:t>
            </a:r>
          </a:p>
          <a:p>
            <a:pPr eaLnBrk="1" hangingPunct="1" algn="l" rtl="0"/>
            <a:r>
              <a:rPr b="0" i="0" u="none" baseline="0" lang="nl">
                <a:cs typeface="Arial" charset="0"/>
              </a:rPr>
              <a:t>Module TCG 4.3</a:t>
            </a:r>
            <a:endParaRPr lang="nl" altLang="fr-FR" dirty="0">
              <a:cs typeface="Arial"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l" rtl="0"/>
            <a:r>
              <a:rPr b="1" i="0" u="none" baseline="0" lang="nl"/>
              <a:t>H3SE-resultaat Total + contractanten</a:t>
            </a:r>
            <a:endParaRPr lang="nl" dirty="0"/>
          </a:p>
        </p:txBody>
      </p:sp>
      <p:sp>
        <p:nvSpPr>
          <p:cNvPr id="3" name="Espace réservé du texte 2"/>
          <p:cNvSpPr>
            <a:spLocks noGrp="1"/>
          </p:cNvSpPr>
          <p:nvPr>
            <p:ph type="body" sz="quarter" idx="12"/>
          </p:nvPr>
        </p:nvSpPr>
        <p:spPr/>
        <p:txBody>
          <a:bodyPr/>
          <a:lstStyle/>
          <a:p>
            <a:pPr marL="0" indent="0" algn="l" rtl="0">
              <a:buNone/>
            </a:pPr>
            <a:endParaRPr lang="nl" dirty="0" smtClean="0"/>
          </a:p>
          <a:p>
            <a:pPr marL="0" indent="0" algn="l" rtl="0">
              <a:buNone/>
            </a:pPr>
            <a:r>
              <a:rPr b="0" i="0" u="none" baseline="0" lang="nl"/>
              <a:t>In geval van een incident of ongeval, naast de trieste of rampzalige directe gevolgen:</a:t>
            </a:r>
          </a:p>
          <a:p>
            <a:endParaRPr lang="nl" dirty="0" smtClean="0"/>
          </a:p>
          <a:p>
            <a:pPr algn="l" rtl="0"/>
            <a:r>
              <a:rPr b="0" i="0" u="none" baseline="0" lang="nl"/>
              <a:t>worden de evenementen inbegrepen in de perimeter van Total;</a:t>
            </a:r>
          </a:p>
          <a:p>
            <a:pPr algn="l" rtl="0"/>
            <a:r>
              <a:rPr b="0" i="0" u="none" baseline="0" lang="nl"/>
              <a:t>zijn de resultaten van Total minder dan van de andere grote oliemaatschappijen;</a:t>
            </a:r>
          </a:p>
          <a:p>
            <a:pPr algn="l" rtl="0"/>
            <a:r>
              <a:rPr b="0" i="0" u="none" baseline="0" lang="nl"/>
              <a:t>kan de aanvaardbaarheid van Total in het geding komen.</a:t>
            </a:r>
          </a:p>
          <a:p>
            <a:pPr marL="0" indent="0" algn="l" rtl="0">
              <a:buNone/>
            </a:pPr>
            <a:endParaRPr lang="nl" dirty="0" smtClean="0"/>
          </a:p>
          <a:p>
            <a:pPr marL="0" indent="0" algn="l" rtl="0">
              <a:buNone/>
            </a:pPr>
            <a:endParaRPr lang="nl" dirty="0"/>
          </a:p>
        </p:txBody>
      </p:sp>
      <p:sp>
        <p:nvSpPr>
          <p:cNvPr id="4" name="Espace réservé du numéro de diapositive 3"/>
          <p:cNvSpPr>
            <a:spLocks noGrp="1"/>
          </p:cNvSpPr>
          <p:nvPr>
            <p:ph type="sldNum" sz="quarter" idx="14"/>
          </p:nvPr>
        </p:nvSpPr>
        <p:spPr/>
        <p:txBody>
          <a:bodyPr/>
          <a:lstStyle/>
          <a:p>
            <a:pPr algn="r" rtl="0"/>
            <a:r>
              <a:rPr b="0" i="0" u="none" baseline="0" lang="nl"/>
              <a:t/>
            </a:r>
            <a:fld id="{02164524-7C97-8945-A4B0-CAF166782E85}" type="slidenum">
              <a:rPr/>
              <a:pPr/>
              <a:t>10</a:t>
            </a:fld>
            <a:endParaRPr lang="nl" altLang="fr-FR"/>
          </a:p>
        </p:txBody>
      </p:sp>
      <p:sp>
        <p:nvSpPr>
          <p:cNvPr id="6" name="Rectangle 8"/>
          <p:cNvSpPr>
            <a:spLocks noChangeArrowheads="1"/>
          </p:cNvSpPr>
          <p:nvPr/>
        </p:nvSpPr>
        <p:spPr bwMode="auto">
          <a:xfrm>
            <a:off x="755576" y="4221088"/>
            <a:ext cx="7128792" cy="1169551"/>
          </a:xfrm>
          <a:prstGeom prst="rect">
            <a:avLst/>
          </a:prstGeom>
          <a:solidFill>
            <a:schemeClr val="bg1"/>
          </a:solidFill>
          <a:ln w="19050">
            <a:solidFill>
              <a:srgbClr val="BD2B0B"/>
            </a:solidFill>
            <a:miter lim="800000"/>
            <a:headEnd/>
            <a:tailEnd/>
          </a:ln>
        </p:spPr>
        <p:txBody>
          <a:bodyPr wrap="square" lIns="0" tIns="0" rIns="252000" bIns="0" anchor="t">
            <a:spAutoFit/>
          </a:bodyPr>
          <a:lstStyle/>
          <a:p>
            <a:pPr algn="ctr" eaLnBrk="1" hangingPunct="1" rtl="0">
              <a:spcBef>
                <a:spcPts val="0"/>
              </a:spcBef>
              <a:spcAft>
                <a:spcPts val="0"/>
              </a:spcAft>
              <a:buFont typeface="Lucida Grande"/>
              <a:buNone/>
            </a:pPr>
            <a:endParaRPr lang="nl" altLang="fr-FR" sz="800" b="1" dirty="0" smtClean="0">
              <a:solidFill>
                <a:srgbClr val="A90025"/>
              </a:solidFill>
            </a:endParaRPr>
          </a:p>
          <a:p>
            <a:pPr algn="ctr" eaLnBrk="1" hangingPunct="1" rtl="0">
              <a:spcBef>
                <a:spcPts val="0"/>
              </a:spcBef>
              <a:spcAft>
                <a:spcPts val="0"/>
              </a:spcAft>
              <a:buFont typeface="Lucida Grande"/>
              <a:buNone/>
            </a:pPr>
            <a:r>
              <a:rPr sz="2000" b="1" i="0" u="none" baseline="0" lang="nl">
                <a:solidFill>
                  <a:srgbClr val="A90025"/>
                </a:solidFill>
              </a:rPr>
              <a:t>De resultaten van Total en van de contractanten zijn met elkaar verbonden en Total moet zich ervan verzekeren dat de contractanten dit begrijpen en aan de HSE-verwachtingen voldoen.</a:t>
            </a:r>
          </a:p>
          <a:p>
            <a:pPr algn="ctr" eaLnBrk="1" hangingPunct="1" rtl="0">
              <a:spcBef>
                <a:spcPts val="0"/>
              </a:spcBef>
              <a:spcAft>
                <a:spcPts val="0"/>
              </a:spcAft>
              <a:buFont typeface="Lucida Grande"/>
              <a:buNone/>
            </a:pPr>
            <a:endParaRPr lang="nl" altLang="fr-FR" sz="800" b="1" dirty="0">
              <a:solidFill>
                <a:srgbClr val="A90025"/>
              </a:solidFill>
            </a:endParaRPr>
          </a:p>
        </p:txBody>
      </p:sp>
      <p:sp>
        <p:nvSpPr>
          <p:cNvPr id="7" name="Espace réservé du pied de page 4"/>
          <p:cNvSpPr>
            <a:spLocks noGrp="1"/>
          </p:cNvSpPr>
          <p:nvPr>
            <p:ph type="ftr" sz="quarter" idx="3"/>
          </p:nvPr>
        </p:nvSpPr>
        <p:spPr>
          <a:xfrm>
            <a:off x="457200" y="6411913"/>
            <a:ext cx="5562600" cy="365125"/>
          </a:xfrm>
        </p:spPr>
        <p:txBody>
          <a:bodyPr/>
          <a:lstStyle/>
          <a:p>
            <a:pPr algn="l" rtl="0">
              <a:defRPr/>
            </a:pPr>
            <a:r>
              <a:rPr b="0" i="0" u="none" baseline="0" lang="nl"/>
              <a:t>Integratieset H3SE - TCG 4.3 – Relaties met contractanten – Voorbeeldigheid – V2</a:t>
            </a:r>
            <a:endParaRPr lang="nl" altLang="fr-FR" dirty="0"/>
          </a:p>
        </p:txBody>
      </p:sp>
    </p:spTree>
    <p:extLst>
      <p:ext uri="{BB962C8B-B14F-4D97-AF65-F5344CB8AC3E}">
        <p14:creationId xmlns="" xmlns:p14="http://schemas.microsoft.com/office/powerpoint/2010/main" val="70457441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l" rtl="0"/>
            <a:r>
              <a:rPr b="1" i="0" u="none" baseline="0" lang="nl"/>
              <a:t>Rol ten aanzien van de contractanten</a:t>
            </a:r>
            <a:endParaRPr lang="nl" dirty="0"/>
          </a:p>
        </p:txBody>
      </p:sp>
      <p:sp>
        <p:nvSpPr>
          <p:cNvPr id="3" name="Espace réservé du texte 2"/>
          <p:cNvSpPr>
            <a:spLocks noGrp="1"/>
          </p:cNvSpPr>
          <p:nvPr>
            <p:ph type="body" sz="quarter" idx="12"/>
          </p:nvPr>
        </p:nvSpPr>
        <p:spPr/>
        <p:txBody>
          <a:bodyPr/>
          <a:lstStyle/>
          <a:p>
            <a:pPr marL="0" lvl="0" indent="0" algn="l" rtl="0">
              <a:buNone/>
            </a:pPr>
            <a:endParaRPr lang="nl" dirty="0" smtClean="0"/>
          </a:p>
          <a:p>
            <a:pPr marL="0" lvl="0" indent="0" algn="l" rtl="0">
              <a:buNone/>
            </a:pPr>
            <a:r>
              <a:rPr b="0" i="0" u="none" baseline="0" lang="nl"/>
              <a:t>Iedereen heeft verplichtingen jegens de contractanten waarmee hij contact heeft:</a:t>
            </a:r>
          </a:p>
          <a:p>
            <a:pPr marL="0" lvl="0" indent="0" algn="l" rtl="0">
              <a:buNone/>
            </a:pPr>
            <a:endParaRPr lang="nl" dirty="0" smtClean="0"/>
          </a:p>
          <a:p>
            <a:pPr lvl="0" algn="l" rtl="0"/>
            <a:r>
              <a:rPr b="0" i="0" u="none" baseline="0" lang="nl"/>
              <a:t>Luisteren naar eventuele HSE-problemen.</a:t>
            </a:r>
          </a:p>
          <a:p>
            <a:pPr lvl="0" algn="l" rtl="0"/>
            <a:r>
              <a:rPr b="0" i="0" u="none" baseline="0" lang="nl"/>
              <a:t>Open staan voor suggesties.</a:t>
            </a:r>
          </a:p>
          <a:p>
            <a:pPr lvl="0" algn="l" rtl="0"/>
            <a:r>
              <a:rPr b="0" i="0" u="none" baseline="0" lang="nl"/>
              <a:t>Het voorbeeld geven op HSE-gebied: pbm, inachtneming van de voorschriften ...</a:t>
            </a:r>
          </a:p>
          <a:p>
            <a:pPr lvl="0" algn="l" rtl="0"/>
            <a:r>
              <a:rPr b="0" i="0" u="none" baseline="0" lang="nl"/>
              <a:t>De contracten en HSE-verwachtingen kennen.</a:t>
            </a:r>
          </a:p>
          <a:p>
            <a:pPr lvl="0" algn="l" rtl="0"/>
            <a:r>
              <a:rPr b="0" i="0" u="none" baseline="0" lang="nl"/>
              <a:t>De (positieve en negatieve) prestaties erkennen.</a:t>
            </a:r>
          </a:p>
          <a:p>
            <a:pPr algn="l" rtl="0"/>
            <a:r>
              <a:rPr b="0" i="0" u="none" baseline="0" lang="nl"/>
              <a:t>Gemeenschappelijke audits</a:t>
            </a:r>
          </a:p>
          <a:p>
            <a:pPr algn="l" rtl="0"/>
            <a:r>
              <a:rPr b="0" i="0" u="none" baseline="0" lang="nl"/>
              <a:t>…</a:t>
            </a:r>
            <a:endParaRPr lang="nl" dirty="0"/>
          </a:p>
        </p:txBody>
      </p:sp>
      <p:sp>
        <p:nvSpPr>
          <p:cNvPr id="4" name="Espace réservé du numéro de diapositive 3"/>
          <p:cNvSpPr>
            <a:spLocks noGrp="1"/>
          </p:cNvSpPr>
          <p:nvPr>
            <p:ph type="sldNum" sz="quarter" idx="14"/>
          </p:nvPr>
        </p:nvSpPr>
        <p:spPr/>
        <p:txBody>
          <a:bodyPr/>
          <a:lstStyle/>
          <a:p>
            <a:pPr algn="r" rtl="0"/>
            <a:r>
              <a:rPr b="0" i="0" u="none" baseline="0" lang="nl"/>
              <a:t/>
            </a:r>
            <a:fld id="{02164524-7C97-8945-A4B0-CAF166782E85}" type="slidenum">
              <a:rPr/>
              <a:pPr/>
              <a:t>11</a:t>
            </a:fld>
            <a:endParaRPr lang="nl" altLang="fr-FR"/>
          </a:p>
        </p:txBody>
      </p:sp>
      <p:sp>
        <p:nvSpPr>
          <p:cNvPr id="6" name="Espace réservé du pied de page 4"/>
          <p:cNvSpPr>
            <a:spLocks noGrp="1"/>
          </p:cNvSpPr>
          <p:nvPr>
            <p:ph type="ftr" sz="quarter" idx="3"/>
          </p:nvPr>
        </p:nvSpPr>
        <p:spPr>
          <a:xfrm>
            <a:off x="457200" y="6411913"/>
            <a:ext cx="5562600" cy="365125"/>
          </a:xfrm>
        </p:spPr>
        <p:txBody>
          <a:bodyPr/>
          <a:lstStyle/>
          <a:p>
            <a:pPr algn="l" rtl="0">
              <a:defRPr/>
            </a:pPr>
            <a:r>
              <a:rPr b="0" i="0" u="none" baseline="0" lang="nl"/>
              <a:t>Integratieset H3SE - TCG 4.3 – Relaties met contractanten – Voorbeeldigheid – V2</a:t>
            </a:r>
            <a:endParaRPr lang="nl" altLang="fr-FR" dirty="0"/>
          </a:p>
        </p:txBody>
      </p:sp>
    </p:spTree>
    <p:extLst>
      <p:ext uri="{BB962C8B-B14F-4D97-AF65-F5344CB8AC3E}">
        <p14:creationId xmlns="" xmlns:p14="http://schemas.microsoft.com/office/powerpoint/2010/main" val="94129191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l" rtl="0"/>
            <a:r>
              <a:rPr b="1" i="0" u="none" baseline="0" lang="nl"/>
              <a:t>En voor u?</a:t>
            </a:r>
            <a:br>
              <a:rPr lang="nl"/>
            </a:br>
            <a:endParaRPr lang="nl" dirty="0"/>
          </a:p>
        </p:txBody>
      </p:sp>
      <p:sp>
        <p:nvSpPr>
          <p:cNvPr id="3" name="Espace réservé du texte 2"/>
          <p:cNvSpPr>
            <a:spLocks noGrp="1"/>
          </p:cNvSpPr>
          <p:nvPr>
            <p:ph type="body" sz="quarter" idx="12"/>
          </p:nvPr>
        </p:nvSpPr>
        <p:spPr/>
        <p:txBody>
          <a:bodyPr/>
          <a:lstStyle/>
          <a:p>
            <a:endParaRPr lang="nl" dirty="0" smtClean="0"/>
          </a:p>
          <a:p>
            <a:endParaRPr lang="nl" dirty="0"/>
          </a:p>
          <a:p>
            <a:endParaRPr lang="nl" dirty="0" smtClean="0"/>
          </a:p>
          <a:p>
            <a:pPr algn="l" rtl="0"/>
            <a:r>
              <a:rPr b="0" i="0" u="none" baseline="0" lang="nl"/>
              <a:t>Hoe zou u dit in enkele punten samenvatten?</a:t>
            </a:r>
          </a:p>
          <a:p>
            <a:endParaRPr lang="nl" dirty="0" smtClean="0"/>
          </a:p>
          <a:p>
            <a:endParaRPr lang="nl" dirty="0"/>
          </a:p>
          <a:p>
            <a:pPr algn="l" rtl="0"/>
            <a:r>
              <a:rPr b="0" i="0" u="none" baseline="0" lang="nl"/>
              <a:t>Welke middelen denkt u zelf aan te wenden om de aansluiting van de contractanten bij het HSE-beleid te bevorderen?</a:t>
            </a:r>
          </a:p>
        </p:txBody>
      </p:sp>
      <p:sp>
        <p:nvSpPr>
          <p:cNvPr id="4" name="Espace réservé du numéro de diapositive 3"/>
          <p:cNvSpPr>
            <a:spLocks noGrp="1"/>
          </p:cNvSpPr>
          <p:nvPr>
            <p:ph type="sldNum" sz="quarter" idx="14"/>
          </p:nvPr>
        </p:nvSpPr>
        <p:spPr/>
        <p:txBody>
          <a:bodyPr/>
          <a:lstStyle/>
          <a:p>
            <a:pPr algn="r" rtl="0"/>
            <a:r>
              <a:rPr b="0" i="0" u="none" baseline="0" lang="nl"/>
              <a:t/>
            </a:r>
            <a:fld id="{02164524-7C97-8945-A4B0-CAF166782E85}" type="slidenum">
              <a:rPr/>
              <a:pPr/>
              <a:t>12</a:t>
            </a:fld>
            <a:endParaRPr lang="nl" altLang="fr-FR"/>
          </a:p>
        </p:txBody>
      </p:sp>
      <p:sp>
        <p:nvSpPr>
          <p:cNvPr id="6" name="Espace réservé du pied de page 4"/>
          <p:cNvSpPr>
            <a:spLocks noGrp="1"/>
          </p:cNvSpPr>
          <p:nvPr>
            <p:ph type="ftr" sz="quarter" idx="3"/>
          </p:nvPr>
        </p:nvSpPr>
        <p:spPr>
          <a:xfrm>
            <a:off x="457200" y="6411913"/>
            <a:ext cx="5562600" cy="365125"/>
          </a:xfrm>
        </p:spPr>
        <p:txBody>
          <a:bodyPr/>
          <a:lstStyle/>
          <a:p>
            <a:pPr algn="l" rtl="0">
              <a:defRPr/>
            </a:pPr>
            <a:r>
              <a:rPr b="0" i="0" u="none" baseline="0" lang="nl"/>
              <a:t>Integratieset H3SE - TCG 4.3 – Relaties met contractanten – Voorbeeldigheid – V2</a:t>
            </a:r>
            <a:endParaRPr lang="nl" altLang="fr-FR" dirty="0"/>
          </a:p>
        </p:txBody>
      </p:sp>
    </p:spTree>
    <p:extLst>
      <p:ext uri="{BB962C8B-B14F-4D97-AF65-F5344CB8AC3E}">
        <p14:creationId xmlns="" xmlns:p14="http://schemas.microsoft.com/office/powerpoint/2010/main" val="18413175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4"/>
          </p:nvPr>
        </p:nvSpPr>
        <p:spPr/>
        <p:txBody>
          <a:bodyPr/>
          <a:lstStyle/>
          <a:p>
            <a:pPr algn="r" rtl="0"/>
            <a:r>
              <a:rPr b="0" i="0" u="none" baseline="0" lang="nl"/>
              <a:t/>
            </a:r>
            <a:fld id="{02164524-7C97-8945-A4B0-CAF166782E85}" type="slidenum">
              <a:rPr/>
              <a:pPr/>
              <a:t>2</a:t>
            </a:fld>
            <a:endParaRPr lang="nl" altLang="fr-FR"/>
          </a:p>
        </p:txBody>
      </p:sp>
      <p:sp>
        <p:nvSpPr>
          <p:cNvPr id="5" name="Espace réservé du pied de page 4"/>
          <p:cNvSpPr>
            <a:spLocks noGrp="1"/>
          </p:cNvSpPr>
          <p:nvPr>
            <p:ph type="ftr" sz="quarter" idx="3"/>
          </p:nvPr>
        </p:nvSpPr>
        <p:spPr/>
        <p:txBody>
          <a:bodyPr/>
          <a:lstStyle/>
          <a:p>
            <a:pPr algn="l" rtl="0">
              <a:defRPr/>
            </a:pPr>
            <a:r>
              <a:rPr b="0" i="0" u="none" baseline="0" lang="nl"/>
              <a:t>Integratieset H3SE - TCG 4.3 – Relaties met contractanten – Voorbeeldigheid – V2</a:t>
            </a:r>
            <a:endParaRPr lang="nl" altLang="fr-FR" dirty="0"/>
          </a:p>
        </p:txBody>
      </p:sp>
      <p:sp>
        <p:nvSpPr>
          <p:cNvPr id="6" name="Titre 1"/>
          <p:cNvSpPr>
            <a:spLocks noGrp="1"/>
          </p:cNvSpPr>
          <p:nvPr>
            <p:ph type="title"/>
          </p:nvPr>
        </p:nvSpPr>
        <p:spPr>
          <a:xfrm>
            <a:off x="457200" y="274638"/>
            <a:ext cx="8218488" cy="635000"/>
          </a:xfrm>
        </p:spPr>
        <p:txBody>
          <a:bodyPr/>
          <a:lstStyle/>
          <a:p>
            <a:pPr algn="l" rtl="0"/>
            <a:r>
              <a:rPr b="1" i="0" u="none" baseline="0" lang="nl"/>
              <a:t>Doelstellingen van de module</a:t>
            </a:r>
            <a:endParaRPr lang="nl" dirty="0"/>
          </a:p>
        </p:txBody>
      </p:sp>
      <p:sp>
        <p:nvSpPr>
          <p:cNvPr id="7" name="Espace réservé du contenu 4"/>
          <p:cNvSpPr>
            <a:spLocks noGrp="1"/>
          </p:cNvSpPr>
          <p:nvPr>
            <p:ph type="body" sz="quarter" idx="12"/>
          </p:nvPr>
        </p:nvSpPr>
        <p:spPr>
          <a:xfrm>
            <a:off x="457200" y="1144422"/>
            <a:ext cx="8218488" cy="4876865"/>
          </a:xfrm>
        </p:spPr>
        <p:txBody>
          <a:bodyPr/>
          <a:lstStyle/>
          <a:p>
            <a:pPr marL="0" indent="0" algn="just" eaLnBrk="1" hangingPunct="1" rtl="0">
              <a:buFont typeface="Lucida Grande"/>
              <a:buNone/>
            </a:pPr>
            <a:r>
              <a:rPr b="1" i="0" u="none" baseline="0" lang="nl">
                <a:cs typeface="Arial" pitchFamily="34" charset="0"/>
              </a:rPr>
              <a:t>Aan het einde van deze module:</a:t>
            </a:r>
            <a:endParaRPr lang="nl" altLang="fr-FR" dirty="0" smtClean="0">
              <a:cs typeface="Arial" pitchFamily="34" charset="0"/>
            </a:endParaRPr>
          </a:p>
          <a:p>
            <a:pPr lvl="0" algn="just" rtl="0"/>
            <a:endParaRPr lang="nl" sz="1800" dirty="0" smtClean="0"/>
          </a:p>
          <a:p>
            <a:pPr lvl="0" algn="just" rtl="0"/>
            <a:r>
              <a:rPr sz="1800" b="0" i="0" u="none" baseline="0" lang="nl"/>
              <a:t>kent u de motivatie en de belangen van de contractanten en weet u dat deze niet systematisch overeenstemmen met die van Total (eigen HSE-cultuur, contractuele context, werkend in andere bedrijven dan Total);</a:t>
            </a:r>
          </a:p>
          <a:p>
            <a:pPr lvl="0" algn="just" rtl="0"/>
            <a:endParaRPr lang="nl" sz="1800" dirty="0" smtClean="0"/>
          </a:p>
          <a:p>
            <a:pPr lvl="0" algn="just" rtl="0"/>
            <a:r>
              <a:rPr sz="1800" b="0" i="0" u="none" baseline="0" lang="nl"/>
              <a:t>bent u in staat om aan de contractanten de motivaties en belangen van Total inzake H3SE uit te leggen;</a:t>
            </a:r>
            <a:endParaRPr lang="nl" sz="1800" dirty="0"/>
          </a:p>
          <a:p>
            <a:pPr lvl="0" algn="just" rtl="0"/>
            <a:endParaRPr lang="nl" sz="1800" dirty="0" smtClean="0"/>
          </a:p>
          <a:p>
            <a:pPr lvl="0" algn="just" rtl="0"/>
            <a:r>
              <a:rPr sz="1800" b="0" i="0" u="none" baseline="0" lang="nl"/>
              <a:t>kent u de voornaamste hefbomen om de contractanten aan te laten sluiten bij de H3SE-cultuur van Total;</a:t>
            </a:r>
            <a:endParaRPr lang="nl" sz="1800" dirty="0"/>
          </a:p>
          <a:p>
            <a:pPr algn="just" rtl="0"/>
            <a:endParaRPr lang="nl" sz="1800" dirty="0" smtClean="0"/>
          </a:p>
          <a:p>
            <a:pPr algn="just" rtl="0"/>
            <a:r>
              <a:rPr sz="1800" b="0" i="0" u="none" baseline="0" lang="nl"/>
              <a:t>begrijpt u dat de contractanten integraal deel uitmaken van het team en dat zij eveneens in staat zijn om interessante ideeën en werkwijzen in te brengen. </a:t>
            </a:r>
            <a:endParaRPr lang="nl" altLang="fr-FR" sz="1800" i="1" dirty="0" smtClean="0">
              <a:cs typeface="Arial" pitchFamily="34" charset="0"/>
            </a:endParaRPr>
          </a:p>
        </p:txBody>
      </p:sp>
    </p:spTree>
    <p:extLst>
      <p:ext uri="{BB962C8B-B14F-4D97-AF65-F5344CB8AC3E}">
        <p14:creationId xmlns="" xmlns:p14="http://schemas.microsoft.com/office/powerpoint/2010/main" val="8203434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l" rtl="0"/>
            <a:r>
              <a:rPr b="1" i="0" u="none" baseline="0" lang="nl"/>
              <a:t>Activiteiten van de contractanten</a:t>
            </a:r>
            <a:endParaRPr lang="nl" dirty="0"/>
          </a:p>
        </p:txBody>
      </p:sp>
      <p:sp>
        <p:nvSpPr>
          <p:cNvPr id="3" name="Espace réservé du texte 2"/>
          <p:cNvSpPr>
            <a:spLocks noGrp="1"/>
          </p:cNvSpPr>
          <p:nvPr>
            <p:ph type="body" sz="quarter" idx="12"/>
          </p:nvPr>
        </p:nvSpPr>
        <p:spPr>
          <a:xfrm>
            <a:off x="457200" y="908720"/>
            <a:ext cx="8218800" cy="5400600"/>
          </a:xfrm>
        </p:spPr>
        <p:txBody>
          <a:bodyPr/>
          <a:lstStyle/>
          <a:p>
            <a:pPr marL="0" indent="0" algn="l" rtl="0">
              <a:buNone/>
            </a:pPr>
            <a:r>
              <a:rPr sz="1800" b="0" i="0" u="none" baseline="0" lang="nl"/>
              <a:t>Total doet een beroep op externe ondernemingen voor de uitvoering van </a:t>
            </a:r>
            <a:r>
              <a:rPr sz="1800" b="1" i="0" u="none" baseline="0" lang="nl"/>
              <a:t>taken die niet behoren tot de kern van de Total-activiteit</a:t>
            </a:r>
            <a:r>
              <a:rPr sz="1800" b="0" i="0" u="none" baseline="0" lang="nl"/>
              <a:t>:</a:t>
            </a:r>
          </a:p>
          <a:p>
            <a:pPr marL="0" indent="0" algn="l" rtl="0">
              <a:buNone/>
            </a:pPr>
            <a:r>
              <a:rPr sz="1800" b="0" i="1" u="none" baseline="0" lang="nl">
                <a:solidFill>
                  <a:srgbClr val="C00000"/>
                </a:solidFill>
              </a:rPr>
              <a:t>Voorbeelden van contractanten in de 3 bedrijfstakken:</a:t>
            </a:r>
          </a:p>
          <a:p>
            <a:pPr algn="l" rtl="0"/>
            <a:r>
              <a:rPr sz="1800" b="0" i="0" u="none" baseline="0" lang="nl"/>
              <a:t>Catering</a:t>
            </a:r>
            <a:endParaRPr lang="nl" sz="1800" dirty="0"/>
          </a:p>
          <a:p>
            <a:pPr algn="l" rtl="0"/>
            <a:r>
              <a:rPr sz="1800" b="0" i="0" u="none" baseline="0" lang="nl"/>
              <a:t>Schoonmaak</a:t>
            </a:r>
          </a:p>
          <a:p>
            <a:pPr algn="l" rtl="0"/>
            <a:r>
              <a:rPr sz="1800" b="0" i="0" u="none" baseline="0" lang="nl"/>
              <a:t>Bouw</a:t>
            </a:r>
          </a:p>
          <a:p>
            <a:pPr marL="0" indent="0" algn="l" rtl="0">
              <a:spcBef>
                <a:spcPts val="900"/>
              </a:spcBef>
              <a:buNone/>
            </a:pPr>
            <a:r>
              <a:rPr sz="1800" b="0" i="0" u="none" baseline="0" lang="nl"/>
              <a:t>Verhouding gewerkte uren (OGP):</a:t>
            </a:r>
            <a:endParaRPr lang="nl" sz="1800" dirty="0"/>
          </a:p>
        </p:txBody>
      </p:sp>
      <p:sp>
        <p:nvSpPr>
          <p:cNvPr id="4" name="Espace réservé du numéro de diapositive 3"/>
          <p:cNvSpPr>
            <a:spLocks noGrp="1"/>
          </p:cNvSpPr>
          <p:nvPr>
            <p:ph type="sldNum" sz="quarter" idx="14"/>
          </p:nvPr>
        </p:nvSpPr>
        <p:spPr/>
        <p:txBody>
          <a:bodyPr/>
          <a:lstStyle/>
          <a:p>
            <a:pPr algn="r" rtl="0"/>
            <a:r>
              <a:rPr b="0" i="0" u="none" baseline="0" lang="nl"/>
              <a:t/>
            </a:r>
            <a:fld id="{02164524-7C97-8945-A4B0-CAF166782E85}" type="slidenum">
              <a:rPr/>
              <a:pPr/>
              <a:t>3</a:t>
            </a:fld>
            <a:endParaRPr lang="nl" altLang="fr-FR"/>
          </a:p>
        </p:txBody>
      </p:sp>
      <p:pic>
        <p:nvPicPr>
          <p:cNvPr id="8" name="Image 7"/>
          <p:cNvPicPr/>
          <p:nvPr/>
        </p:nvPicPr>
        <p:blipFill rotWithShape="1">
          <a:blip r:embed="rId2"/>
          <a:srcRect l="7691" t="28722" r="10770" b="11773"/>
          <a:stretch/>
        </p:blipFill>
        <p:spPr>
          <a:xfrm>
            <a:off x="2195736" y="3429000"/>
            <a:ext cx="5082952" cy="2855572"/>
          </a:xfrm>
          <a:prstGeom prst="rect">
            <a:avLst/>
          </a:prstGeom>
        </p:spPr>
      </p:pic>
      <p:sp>
        <p:nvSpPr>
          <p:cNvPr id="7" name="Espace réservé du pied de page 4"/>
          <p:cNvSpPr>
            <a:spLocks noGrp="1"/>
          </p:cNvSpPr>
          <p:nvPr>
            <p:ph type="ftr" sz="quarter" idx="3"/>
          </p:nvPr>
        </p:nvSpPr>
        <p:spPr>
          <a:xfrm>
            <a:off x="457200" y="6411913"/>
            <a:ext cx="5562600" cy="365125"/>
          </a:xfrm>
        </p:spPr>
        <p:txBody>
          <a:bodyPr/>
          <a:lstStyle/>
          <a:p>
            <a:pPr algn="l" rtl="0">
              <a:defRPr/>
            </a:pPr>
            <a:r>
              <a:rPr b="0" i="0" u="none" baseline="0" lang="nl"/>
              <a:t>Integratieset H3SE - TCG 4.3 – Relaties met contractanten – Voorbeeldigheid – V2</a:t>
            </a:r>
            <a:endParaRPr lang="nl" altLang="fr-FR" dirty="0"/>
          </a:p>
        </p:txBody>
      </p:sp>
    </p:spTree>
    <p:extLst>
      <p:ext uri="{BB962C8B-B14F-4D97-AF65-F5344CB8AC3E}">
        <p14:creationId xmlns="" xmlns:p14="http://schemas.microsoft.com/office/powerpoint/2010/main" val="8415948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l" rtl="0"/>
            <a:r>
              <a:rPr b="1" i="0" u="none" baseline="0" lang="nl"/>
              <a:t>Bouw van een school</a:t>
            </a:r>
            <a:endParaRPr lang="nl" dirty="0"/>
          </a:p>
        </p:txBody>
      </p:sp>
      <p:sp>
        <p:nvSpPr>
          <p:cNvPr id="3" name="Espace réservé du texte 2"/>
          <p:cNvSpPr>
            <a:spLocks noGrp="1"/>
          </p:cNvSpPr>
          <p:nvPr>
            <p:ph type="body" sz="quarter" idx="12"/>
          </p:nvPr>
        </p:nvSpPr>
        <p:spPr/>
        <p:txBody>
          <a:bodyPr/>
          <a:lstStyle/>
          <a:p>
            <a:pPr marL="0" indent="0" algn="l" rtl="0">
              <a:buNone/>
            </a:pPr>
            <a:endParaRPr lang="nl" b="1" dirty="0" smtClean="0"/>
          </a:p>
          <a:p>
            <a:pPr marL="0" indent="0" algn="l" rtl="0">
              <a:buNone/>
            </a:pPr>
            <a:r>
              <a:rPr b="1" i="0" u="none" baseline="0" lang="nl"/>
              <a:t>Betrokkenen:</a:t>
            </a:r>
          </a:p>
          <a:p>
            <a:pPr marL="0" indent="0" algn="l" rtl="0">
              <a:buNone/>
            </a:pPr>
            <a:endParaRPr lang="nl" b="1" dirty="0" smtClean="0"/>
          </a:p>
          <a:p>
            <a:pPr algn="l" rtl="0"/>
            <a:r>
              <a:rPr b="0" i="0" u="none" baseline="0" lang="nl"/>
              <a:t>Coördinator op de bouwplaats (Erik).</a:t>
            </a:r>
          </a:p>
          <a:p>
            <a:endParaRPr lang="nl" dirty="0"/>
          </a:p>
          <a:p>
            <a:pPr algn="l" rtl="0"/>
            <a:r>
              <a:rPr b="0" i="0" u="none" baseline="0" lang="nl"/>
              <a:t>Groot aannemersbedrijf voor de constructie.</a:t>
            </a:r>
          </a:p>
          <a:p>
            <a:endParaRPr lang="nl" dirty="0"/>
          </a:p>
          <a:p>
            <a:pPr algn="l" rtl="0"/>
            <a:r>
              <a:rPr b="0" i="0" u="none" baseline="0" lang="nl"/>
              <a:t>Klein lokaal bedrijf voor de plaatsing van de ramen en deuren.</a:t>
            </a:r>
          </a:p>
          <a:p>
            <a:endParaRPr lang="nl" dirty="0"/>
          </a:p>
          <a:p>
            <a:pPr marL="0" indent="0" algn="ctr" rtl="0">
              <a:buNone/>
            </a:pPr>
            <a:r>
              <a:rPr b="0" i="0" u="sng" baseline="0" lang="nl"/>
              <a:t>Maak een lijst van de H3SE-acties van elke betrokkene</a:t>
            </a:r>
          </a:p>
          <a:p>
            <a:pPr marL="0" indent="0" algn="ctr" rtl="0">
              <a:buNone/>
            </a:pPr>
            <a:r>
              <a:rPr b="0" i="0" u="sng" baseline="0" lang="nl"/>
              <a:t>en noteer de verschillen</a:t>
            </a:r>
            <a:endParaRPr lang="nl" u="sng" dirty="0"/>
          </a:p>
        </p:txBody>
      </p:sp>
      <p:sp>
        <p:nvSpPr>
          <p:cNvPr id="4" name="Espace réservé du numéro de diapositive 3"/>
          <p:cNvSpPr>
            <a:spLocks noGrp="1"/>
          </p:cNvSpPr>
          <p:nvPr>
            <p:ph type="sldNum" sz="quarter" idx="14"/>
          </p:nvPr>
        </p:nvSpPr>
        <p:spPr/>
        <p:txBody>
          <a:bodyPr/>
          <a:lstStyle/>
          <a:p>
            <a:pPr algn="r" rtl="0"/>
            <a:r>
              <a:rPr b="0" i="0" u="none" baseline="0" lang="nl"/>
              <a:t/>
            </a:r>
            <a:fld id="{02164524-7C97-8945-A4B0-CAF166782E85}" type="slidenum">
              <a:rPr/>
              <a:pPr/>
              <a:t>4</a:t>
            </a:fld>
            <a:endParaRPr lang="nl" altLang="fr-FR"/>
          </a:p>
        </p:txBody>
      </p:sp>
      <p:sp>
        <p:nvSpPr>
          <p:cNvPr id="6" name="Espace réservé du pied de page 4"/>
          <p:cNvSpPr>
            <a:spLocks noGrp="1"/>
          </p:cNvSpPr>
          <p:nvPr>
            <p:ph type="ftr" sz="quarter" idx="3"/>
          </p:nvPr>
        </p:nvSpPr>
        <p:spPr>
          <a:xfrm>
            <a:off x="457200" y="6411913"/>
            <a:ext cx="5562600" cy="365125"/>
          </a:xfrm>
        </p:spPr>
        <p:txBody>
          <a:bodyPr/>
          <a:lstStyle/>
          <a:p>
            <a:pPr algn="l" rtl="0">
              <a:defRPr/>
            </a:pPr>
            <a:r>
              <a:rPr b="0" i="0" u="none" baseline="0" lang="nl"/>
              <a:t>Integratieset H3SE - TCG 4.3 – Relaties met contractanten – Voorbeeldigheid – V2</a:t>
            </a:r>
            <a:endParaRPr lang="nl" altLang="fr-FR" dirty="0"/>
          </a:p>
        </p:txBody>
      </p:sp>
    </p:spTree>
    <p:extLst>
      <p:ext uri="{BB962C8B-B14F-4D97-AF65-F5344CB8AC3E}">
        <p14:creationId xmlns="" xmlns:p14="http://schemas.microsoft.com/office/powerpoint/2010/main" val="9549423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l" rtl="0"/>
            <a:r>
              <a:rPr b="1" i="0" u="none" baseline="0" lang="nl"/>
              <a:t>Belangen van de contractanten</a:t>
            </a:r>
            <a:endParaRPr lang="nl" dirty="0"/>
          </a:p>
        </p:txBody>
      </p:sp>
      <p:sp>
        <p:nvSpPr>
          <p:cNvPr id="3" name="Espace réservé du texte 2"/>
          <p:cNvSpPr>
            <a:spLocks noGrp="1"/>
          </p:cNvSpPr>
          <p:nvPr>
            <p:ph type="body" sz="quarter" idx="12"/>
          </p:nvPr>
        </p:nvSpPr>
        <p:spPr>
          <a:xfrm>
            <a:off x="457200" y="908720"/>
            <a:ext cx="8218800" cy="5040311"/>
          </a:xfrm>
        </p:spPr>
        <p:txBody>
          <a:bodyPr/>
          <a:lstStyle/>
          <a:p>
            <a:pPr marL="0" indent="0" algn="just" rtl="0">
              <a:buNone/>
            </a:pPr>
            <a:r>
              <a:rPr b="1" i="0" u="none" baseline="0" lang="nl"/>
              <a:t>Formaat van de onderneming:</a:t>
            </a:r>
          </a:p>
          <a:p>
            <a:pPr algn="just" rtl="0"/>
            <a:r>
              <a:rPr sz="1800" b="0" i="0" u="none" baseline="0" lang="nl"/>
              <a:t>Van kleine lokale bedrijven tot groepen met dezelfde omvang als Total of zelfs groter.</a:t>
            </a:r>
          </a:p>
          <a:p>
            <a:pPr marL="0" lvl="0" indent="0" algn="just" rtl="0">
              <a:buNone/>
            </a:pPr>
            <a:r>
              <a:rPr b="1" i="0" u="none" baseline="0" lang="nl"/>
              <a:t>Verschillende contexten:</a:t>
            </a:r>
            <a:endParaRPr lang="nl" b="1" dirty="0"/>
          </a:p>
          <a:p>
            <a:pPr lvl="0" algn="just" rtl="0"/>
            <a:r>
              <a:rPr sz="1800" b="0" i="0" u="none" baseline="0" lang="nl"/>
              <a:t>Tussen de vestigingen, de activiteitensectoren, de landen.</a:t>
            </a:r>
          </a:p>
          <a:p>
            <a:pPr marL="0" lvl="0" indent="0" algn="just" rtl="0">
              <a:buNone/>
            </a:pPr>
            <a:r>
              <a:rPr b="1" i="0" u="none" baseline="0" lang="nl"/>
              <a:t>Verschillende referenties:</a:t>
            </a:r>
            <a:endParaRPr lang="nl" b="1" dirty="0"/>
          </a:p>
          <a:p>
            <a:pPr algn="just" rtl="0"/>
            <a:r>
              <a:rPr sz="1800" b="0" i="0" u="none" baseline="0" lang="nl"/>
              <a:t>Werkend voor diverse klanten, verschillende gewoonten.</a:t>
            </a:r>
          </a:p>
          <a:p>
            <a:pPr marL="0" lvl="0" indent="0" algn="just" rtl="0">
              <a:buNone/>
            </a:pPr>
            <a:r>
              <a:rPr b="1" i="0" u="none" baseline="0" lang="nl"/>
              <a:t>Belangen van de contractanten:</a:t>
            </a:r>
          </a:p>
          <a:p>
            <a:pPr algn="just" rtl="0"/>
            <a:r>
              <a:rPr sz="1800" b="0" i="0" u="none" baseline="0" lang="nl"/>
              <a:t>De in het contract voorziene werkzaamheden uitvoeren (op tijd), hun onderneming financieel gezond houden, nieuwe opdrachten van Total krijgen, andere klanten werven dankzij de referentie Total, werken met lokaal personeel (opleiding/vaardigheden).</a:t>
            </a:r>
            <a:endParaRPr lang="nl" sz="1800" dirty="0"/>
          </a:p>
          <a:p>
            <a:pPr marL="0" indent="0" algn="just" rtl="0">
              <a:buNone/>
            </a:pPr>
            <a:r>
              <a:rPr b="1" i="0" u="none" baseline="0" lang="nl"/>
              <a:t>Gevolgen:</a:t>
            </a:r>
            <a:endParaRPr lang="nl" b="1" dirty="0"/>
          </a:p>
          <a:p>
            <a:pPr algn="just" rtl="0"/>
            <a:r>
              <a:rPr sz="1800" b="0" i="0" u="none" baseline="0" lang="nl"/>
              <a:t>Tendens om H3SE-aspecten opzij te schuiven; moeite met de aanpassing aan en inachtneming van de Total-voorschriften en werkwijzen ...</a:t>
            </a:r>
            <a:endParaRPr lang="nl" sz="1800" dirty="0"/>
          </a:p>
        </p:txBody>
      </p:sp>
      <p:sp>
        <p:nvSpPr>
          <p:cNvPr id="4" name="Espace réservé du numéro de diapositive 3"/>
          <p:cNvSpPr>
            <a:spLocks noGrp="1"/>
          </p:cNvSpPr>
          <p:nvPr>
            <p:ph type="sldNum" sz="quarter" idx="14"/>
          </p:nvPr>
        </p:nvSpPr>
        <p:spPr/>
        <p:txBody>
          <a:bodyPr/>
          <a:lstStyle/>
          <a:p>
            <a:pPr algn="r" rtl="0"/>
            <a:r>
              <a:rPr b="0" i="0" u="none" baseline="0" lang="nl"/>
              <a:t/>
            </a:r>
            <a:fld id="{02164524-7C97-8945-A4B0-CAF166782E85}" type="slidenum">
              <a:rPr/>
              <a:pPr/>
              <a:t>5</a:t>
            </a:fld>
            <a:endParaRPr lang="nl" altLang="fr-FR"/>
          </a:p>
        </p:txBody>
      </p:sp>
      <p:sp>
        <p:nvSpPr>
          <p:cNvPr id="7" name="Espace réservé du pied de page 4"/>
          <p:cNvSpPr>
            <a:spLocks noGrp="1"/>
          </p:cNvSpPr>
          <p:nvPr>
            <p:ph type="ftr" sz="quarter" idx="3"/>
          </p:nvPr>
        </p:nvSpPr>
        <p:spPr>
          <a:xfrm>
            <a:off x="457200" y="6411913"/>
            <a:ext cx="5562600" cy="365125"/>
          </a:xfrm>
        </p:spPr>
        <p:txBody>
          <a:bodyPr/>
          <a:lstStyle/>
          <a:p>
            <a:pPr algn="l" rtl="0">
              <a:defRPr/>
            </a:pPr>
            <a:r>
              <a:rPr b="0" i="0" u="none" baseline="0" lang="nl"/>
              <a:t>Integratieset H3SE - TCG 4.3 – Relaties met contractanten – Voorbeeldigheid – V2</a:t>
            </a:r>
            <a:endParaRPr lang="nl" altLang="fr-FR" dirty="0"/>
          </a:p>
        </p:txBody>
      </p:sp>
    </p:spTree>
    <p:extLst>
      <p:ext uri="{BB962C8B-B14F-4D97-AF65-F5344CB8AC3E}">
        <p14:creationId xmlns="" xmlns:p14="http://schemas.microsoft.com/office/powerpoint/2010/main" val="3549122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l" rtl="0"/>
            <a:r>
              <a:rPr b="1" i="0" u="none" baseline="0" lang="nl"/>
              <a:t>Belangen van Total</a:t>
            </a:r>
            <a:endParaRPr lang="nl" dirty="0"/>
          </a:p>
        </p:txBody>
      </p:sp>
      <p:sp>
        <p:nvSpPr>
          <p:cNvPr id="3" name="Espace réservé du texte 2"/>
          <p:cNvSpPr>
            <a:spLocks noGrp="1"/>
          </p:cNvSpPr>
          <p:nvPr>
            <p:ph type="body" sz="quarter" idx="12"/>
          </p:nvPr>
        </p:nvSpPr>
        <p:spPr>
          <a:xfrm>
            <a:off x="457200" y="908720"/>
            <a:ext cx="8218800" cy="5040311"/>
          </a:xfrm>
        </p:spPr>
        <p:txBody>
          <a:bodyPr/>
          <a:lstStyle/>
          <a:p>
            <a:pPr marL="0" lvl="0" indent="0" algn="just" rtl="0">
              <a:buNone/>
            </a:pPr>
            <a:endParaRPr lang="nl" b="1" dirty="0"/>
          </a:p>
          <a:p>
            <a:pPr algn="just" rtl="0"/>
            <a:r>
              <a:rPr b="0" i="0" u="none" baseline="0" lang="nl"/>
              <a:t>Visie op middellange en lange termijn ten aanzien van de concurrenten en de stakeholders (gastlanden, aandeelhouders, medewerkers, partners, …):</a:t>
            </a:r>
          </a:p>
          <a:p>
            <a:pPr lvl="1" algn="just" rtl="0"/>
            <a:r>
              <a:rPr b="0" i="0" u="none" baseline="0" lang="nl"/>
              <a:t>Reputatie</a:t>
            </a:r>
          </a:p>
          <a:p>
            <a:pPr lvl="1" algn="just" rtl="0"/>
            <a:r>
              <a:rPr b="0" i="0" u="none" baseline="0" lang="nl"/>
              <a:t>Imago</a:t>
            </a:r>
          </a:p>
          <a:p>
            <a:pPr lvl="1" algn="just" rtl="0"/>
            <a:r>
              <a:rPr b="0" i="0" u="none" baseline="0" lang="nl"/>
              <a:t>Aanvaardbaarheid</a:t>
            </a:r>
          </a:p>
          <a:p>
            <a:pPr algn="just" rtl="0"/>
            <a:endParaRPr lang="nl" dirty="0" smtClean="0"/>
          </a:p>
          <a:p>
            <a:pPr algn="just" rtl="0"/>
            <a:r>
              <a:rPr b="0" i="0" u="none" baseline="0" lang="nl"/>
              <a:t>H3SE-resultaat van de groep</a:t>
            </a:r>
          </a:p>
          <a:p>
            <a:pPr algn="just" rtl="0"/>
            <a:endParaRPr lang="nl" dirty="0" smtClean="0"/>
          </a:p>
          <a:p>
            <a:pPr algn="just" rtl="0"/>
            <a:r>
              <a:rPr b="0" i="0" u="none" baseline="0" lang="nl"/>
              <a:t>Veiligheid van de activiteiten (grote risico's)</a:t>
            </a:r>
            <a:endParaRPr lang="nl" dirty="0"/>
          </a:p>
        </p:txBody>
      </p:sp>
      <p:sp>
        <p:nvSpPr>
          <p:cNvPr id="4" name="Espace réservé du numéro de diapositive 3"/>
          <p:cNvSpPr>
            <a:spLocks noGrp="1"/>
          </p:cNvSpPr>
          <p:nvPr>
            <p:ph type="sldNum" sz="quarter" idx="14"/>
          </p:nvPr>
        </p:nvSpPr>
        <p:spPr/>
        <p:txBody>
          <a:bodyPr/>
          <a:lstStyle/>
          <a:p>
            <a:pPr algn="r" rtl="0"/>
            <a:r>
              <a:rPr b="0" i="0" u="none" baseline="0" lang="nl"/>
              <a:t/>
            </a:r>
            <a:fld id="{02164524-7C97-8945-A4B0-CAF166782E85}" type="slidenum">
              <a:rPr/>
              <a:pPr/>
              <a:t>6</a:t>
            </a:fld>
            <a:endParaRPr lang="nl" altLang="fr-FR"/>
          </a:p>
        </p:txBody>
      </p:sp>
      <p:sp>
        <p:nvSpPr>
          <p:cNvPr id="6" name="Espace réservé du pied de page 4"/>
          <p:cNvSpPr>
            <a:spLocks noGrp="1"/>
          </p:cNvSpPr>
          <p:nvPr>
            <p:ph type="ftr" sz="quarter" idx="3"/>
          </p:nvPr>
        </p:nvSpPr>
        <p:spPr>
          <a:xfrm>
            <a:off x="457200" y="6411913"/>
            <a:ext cx="5562600" cy="365125"/>
          </a:xfrm>
        </p:spPr>
        <p:txBody>
          <a:bodyPr/>
          <a:lstStyle/>
          <a:p>
            <a:pPr algn="l" rtl="0">
              <a:defRPr/>
            </a:pPr>
            <a:r>
              <a:rPr b="0" i="0" u="none" baseline="0" lang="nl"/>
              <a:t>Integratieset H3SE - TCG 4.3 – Relaties met contractanten – Voorbeeldigheid – V2</a:t>
            </a:r>
            <a:endParaRPr lang="nl" altLang="fr-FR" dirty="0"/>
          </a:p>
        </p:txBody>
      </p:sp>
    </p:spTree>
    <p:extLst>
      <p:ext uri="{BB962C8B-B14F-4D97-AF65-F5344CB8AC3E}">
        <p14:creationId xmlns="" xmlns:p14="http://schemas.microsoft.com/office/powerpoint/2010/main" val="3408951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l" rtl="0"/>
            <a:r>
              <a:rPr b="1" i="0" u="none" baseline="0" lang="nl"/>
              <a:t>Gemeenschappelijke belangen</a:t>
            </a:r>
            <a:endParaRPr lang="nl" dirty="0"/>
          </a:p>
        </p:txBody>
      </p:sp>
      <p:sp>
        <p:nvSpPr>
          <p:cNvPr id="3" name="Espace réservé du texte 2"/>
          <p:cNvSpPr>
            <a:spLocks noGrp="1"/>
          </p:cNvSpPr>
          <p:nvPr>
            <p:ph type="body" sz="quarter" idx="12"/>
          </p:nvPr>
        </p:nvSpPr>
        <p:spPr/>
        <p:txBody>
          <a:bodyPr/>
          <a:lstStyle/>
          <a:p>
            <a:pPr marL="0" indent="0" algn="l" rtl="0">
              <a:buNone/>
            </a:pPr>
            <a:r>
              <a:rPr b="1" i="0" u="none" baseline="0" lang="nl"/>
              <a:t>De wederzijdse kennis van de belangen van elke partij, moet leiden naar overeenstemming over de volgende doelstellingen:</a:t>
            </a:r>
          </a:p>
          <a:p>
            <a:endParaRPr lang="nl" dirty="0" smtClean="0"/>
          </a:p>
          <a:p>
            <a:pPr algn="l" rtl="0"/>
            <a:r>
              <a:rPr b="0" i="0" u="none" baseline="0" lang="nl"/>
              <a:t>Geen ongevallen</a:t>
            </a:r>
          </a:p>
          <a:p>
            <a:pPr algn="l" rtl="0"/>
            <a:r>
              <a:rPr b="0" i="0" u="none" baseline="0" lang="nl"/>
              <a:t>Realisatie van de in het contract voorziene werkzaamheden</a:t>
            </a:r>
          </a:p>
          <a:p>
            <a:pPr lvl="1" algn="l" rtl="0"/>
            <a:r>
              <a:rPr b="0" i="0" u="none" baseline="0" lang="nl"/>
              <a:t>Kosten</a:t>
            </a:r>
          </a:p>
          <a:p>
            <a:pPr lvl="1" algn="l" rtl="0"/>
            <a:r>
              <a:rPr b="0" i="0" u="none" baseline="0" lang="nl"/>
              <a:t>Kwaliteit</a:t>
            </a:r>
          </a:p>
          <a:p>
            <a:pPr lvl="1" algn="l" rtl="0"/>
            <a:r>
              <a:rPr b="0" i="0" u="none" baseline="0" lang="nl"/>
              <a:t>Duur</a:t>
            </a:r>
          </a:p>
          <a:p>
            <a:pPr algn="l" rtl="0"/>
            <a:r>
              <a:rPr b="0" i="0" u="none" baseline="0" lang="nl"/>
              <a:t>Uitwisseling van best practices</a:t>
            </a:r>
          </a:p>
          <a:p>
            <a:pPr algn="l" rtl="0"/>
            <a:r>
              <a:rPr b="0" i="0" u="none" baseline="0" lang="nl"/>
              <a:t>…</a:t>
            </a:r>
            <a:endParaRPr lang="nl" dirty="0"/>
          </a:p>
          <a:p>
            <a:pPr marL="0" indent="0" algn="l" rtl="0">
              <a:buNone/>
            </a:pPr>
            <a:endParaRPr lang="nl" dirty="0" smtClean="0"/>
          </a:p>
          <a:p>
            <a:pPr marL="0" indent="0" algn="ctr" rtl="0">
              <a:buNone/>
            </a:pPr>
            <a:r>
              <a:rPr b="0" i="0" u="none" baseline="0" lang="nl"/>
              <a:t> </a:t>
            </a:r>
            <a:endParaRPr lang="nl" dirty="0"/>
          </a:p>
        </p:txBody>
      </p:sp>
      <p:sp>
        <p:nvSpPr>
          <p:cNvPr id="4" name="Espace réservé du numéro de diapositive 3"/>
          <p:cNvSpPr>
            <a:spLocks noGrp="1"/>
          </p:cNvSpPr>
          <p:nvPr>
            <p:ph type="sldNum" sz="quarter" idx="14"/>
          </p:nvPr>
        </p:nvSpPr>
        <p:spPr/>
        <p:txBody>
          <a:bodyPr/>
          <a:lstStyle/>
          <a:p>
            <a:pPr algn="r" rtl="0"/>
            <a:r>
              <a:rPr b="0" i="0" u="none" baseline="0" lang="nl"/>
              <a:t/>
            </a:r>
            <a:fld id="{02164524-7C97-8945-A4B0-CAF166782E85}" type="slidenum">
              <a:rPr/>
              <a:pPr/>
              <a:t>7</a:t>
            </a:fld>
            <a:endParaRPr lang="nl" altLang="fr-FR"/>
          </a:p>
        </p:txBody>
      </p:sp>
      <p:sp>
        <p:nvSpPr>
          <p:cNvPr id="6" name="Rectangle 8"/>
          <p:cNvSpPr>
            <a:spLocks noChangeArrowheads="1"/>
          </p:cNvSpPr>
          <p:nvPr/>
        </p:nvSpPr>
        <p:spPr bwMode="auto">
          <a:xfrm>
            <a:off x="1434096" y="5085184"/>
            <a:ext cx="6264696" cy="861774"/>
          </a:xfrm>
          <a:prstGeom prst="rect">
            <a:avLst/>
          </a:prstGeom>
          <a:solidFill>
            <a:schemeClr val="bg1"/>
          </a:solidFill>
          <a:ln w="19050">
            <a:solidFill>
              <a:srgbClr val="BD2B0B"/>
            </a:solidFill>
            <a:miter lim="800000"/>
            <a:headEnd/>
            <a:tailEnd/>
          </a:ln>
        </p:spPr>
        <p:txBody>
          <a:bodyPr wrap="square" lIns="0" tIns="0" rIns="252000" bIns="0" anchor="t">
            <a:spAutoFit/>
          </a:bodyPr>
          <a:lstStyle/>
          <a:p>
            <a:pPr algn="ctr" eaLnBrk="1" hangingPunct="1" rtl="0">
              <a:spcBef>
                <a:spcPts val="0"/>
              </a:spcBef>
              <a:spcAft>
                <a:spcPts val="0"/>
              </a:spcAft>
              <a:buFont typeface="Lucida Grande"/>
              <a:buNone/>
            </a:pPr>
            <a:endParaRPr lang="nl" altLang="fr-FR" sz="800" b="1" dirty="0" smtClean="0">
              <a:solidFill>
                <a:srgbClr val="A90025"/>
              </a:solidFill>
            </a:endParaRPr>
          </a:p>
          <a:p>
            <a:pPr marL="0" indent="0" algn="ctr" rtl="0">
              <a:buNone/>
            </a:pPr>
            <a:r>
              <a:rPr sz="2000" b="1" i="0" u="none" baseline="0" lang="nl">
                <a:solidFill>
                  <a:srgbClr val="A90025"/>
                </a:solidFill>
              </a:rPr>
              <a:t>Een partnershiprelatie is noodzakelijk:</a:t>
            </a:r>
            <a:endParaRPr lang="nl" sz="2000" b="1" dirty="0">
              <a:solidFill>
                <a:srgbClr val="A90025"/>
              </a:solidFill>
            </a:endParaRPr>
          </a:p>
          <a:p>
            <a:pPr marL="0" indent="0" algn="ctr" rtl="0">
              <a:buNone/>
            </a:pPr>
            <a:r>
              <a:rPr sz="2000" b="1" i="0" u="sng" baseline="0" lang="nl">
                <a:solidFill>
                  <a:srgbClr val="A90025"/>
                </a:solidFill>
              </a:rPr>
              <a:t>iedereen is afhankelijk van de anderen.</a:t>
            </a:r>
          </a:p>
          <a:p>
            <a:pPr marL="0" indent="0" algn="ctr" rtl="0">
              <a:buNone/>
            </a:pPr>
            <a:endParaRPr lang="nl" altLang="fr-FR" sz="800" b="1" dirty="0">
              <a:solidFill>
                <a:srgbClr val="A90025"/>
              </a:solidFill>
            </a:endParaRPr>
          </a:p>
        </p:txBody>
      </p:sp>
      <p:sp>
        <p:nvSpPr>
          <p:cNvPr id="7" name="Espace réservé du pied de page 4"/>
          <p:cNvSpPr>
            <a:spLocks noGrp="1"/>
          </p:cNvSpPr>
          <p:nvPr>
            <p:ph type="ftr" sz="quarter" idx="3"/>
          </p:nvPr>
        </p:nvSpPr>
        <p:spPr>
          <a:xfrm>
            <a:off x="457200" y="6381328"/>
            <a:ext cx="5562600" cy="365125"/>
          </a:xfrm>
        </p:spPr>
        <p:txBody>
          <a:bodyPr/>
          <a:lstStyle/>
          <a:p>
            <a:pPr algn="l" rtl="0">
              <a:defRPr/>
            </a:pPr>
            <a:r>
              <a:rPr b="0" i="0" u="none" baseline="0" lang="nl"/>
              <a:t>Integratieset H3SE - TCG 4.3 – Relaties met contractanten – Voorbeeldigheid – V2</a:t>
            </a:r>
            <a:endParaRPr lang="nl" altLang="fr-FR" dirty="0"/>
          </a:p>
        </p:txBody>
      </p:sp>
    </p:spTree>
    <p:extLst>
      <p:ext uri="{BB962C8B-B14F-4D97-AF65-F5344CB8AC3E}">
        <p14:creationId xmlns="" xmlns:p14="http://schemas.microsoft.com/office/powerpoint/2010/main" val="6207756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l" rtl="0"/>
            <a:r>
              <a:rPr b="1" i="0" u="none" baseline="0" lang="nl"/>
              <a:t>Engagement van Total t.o.v. de contractanten</a:t>
            </a:r>
            <a:endParaRPr lang="nl" dirty="0"/>
          </a:p>
        </p:txBody>
      </p:sp>
      <p:sp>
        <p:nvSpPr>
          <p:cNvPr id="3" name="Espace réservé du texte 2"/>
          <p:cNvSpPr>
            <a:spLocks noGrp="1"/>
          </p:cNvSpPr>
          <p:nvPr>
            <p:ph type="body" sz="quarter" idx="12"/>
          </p:nvPr>
        </p:nvSpPr>
        <p:spPr>
          <a:xfrm>
            <a:off x="457200" y="946636"/>
            <a:ext cx="8218800" cy="5362684"/>
          </a:xfrm>
        </p:spPr>
        <p:txBody>
          <a:bodyPr/>
          <a:lstStyle/>
          <a:p>
            <a:pPr algn="just" rtl="0"/>
            <a:r>
              <a:rPr b="1" i="0" u="none" baseline="0" lang="nl"/>
              <a:t>Charter</a:t>
            </a:r>
          </a:p>
          <a:p>
            <a:pPr marL="0" indent="0" algn="just" rtl="0">
              <a:buNone/>
            </a:pPr>
            <a:r>
              <a:rPr sz="1800" b="0" i="0" u="none" baseline="0" lang="nl"/>
              <a:t>“Bij de keuze van zijn industriële en commerciële partners, privilegieert Total hun capaciteit om een beleid gericht op veiligheid, beveiliging, gezondheid, milieubescherming, kwaliteit en maatschappelijke verantwoordelijkheid uit te voeren dat overeenstemt met het beleid van Total.” </a:t>
            </a:r>
          </a:p>
          <a:p>
            <a:pPr algn="just" rtl="0"/>
            <a:endParaRPr lang="nl" dirty="0" smtClean="0"/>
          </a:p>
          <a:p>
            <a:pPr algn="just" rtl="0"/>
            <a:r>
              <a:rPr b="1" i="0" u="none" baseline="0" lang="nl"/>
              <a:t>MAESTRO-principe 5</a:t>
            </a:r>
            <a:r>
              <a:rPr b="1" i="1" u="none" baseline="0" lang="nl">
                <a:sym typeface="Wingdings"/>
              </a:rPr>
              <a:t> (</a:t>
            </a:r>
            <a:r>
              <a:rPr b="1" i="1" u="none" baseline="0" lang="nl">
                <a:solidFill>
                  <a:srgbClr val="C00000"/>
                </a:solidFill>
                <a:sym typeface="Wingdings"/>
              </a:rPr>
              <a:t>Leveranciers van goederen en diensten</a:t>
            </a:r>
            <a:r>
              <a:rPr b="1" i="1" u="none" baseline="0" lang="nl">
                <a:sym typeface="Wingdings"/>
              </a:rPr>
              <a:t>)</a:t>
            </a:r>
          </a:p>
          <a:p>
            <a:pPr lvl="1" algn="just" rtl="0"/>
            <a:r>
              <a:rPr b="0" i="0" u="none" baseline="0" lang="nl"/>
              <a:t>“Bij de evaluatie en selectie van leveranciers van goederen en services, wordt rekening gehouden met hun HSE-resultaat, met hun bekwaamheid om zich aan te passen aan het HSE-beleid van de business unit en met hun capaciteit om de risico's te beheersen die inherent zijn aan de in het contract omschreven activiteiten.” </a:t>
            </a:r>
          </a:p>
          <a:p>
            <a:pPr lvl="1" algn="just" rtl="0"/>
            <a:r>
              <a:rPr b="0" i="0" u="none" baseline="0" lang="nl"/>
              <a:t>“De verplichtingen en verantwoordelijkheden worden duidelijk in de contracten gespecificeerd en de business unit controleert de naleving van deze bepalingen gedurende de looptijd van het contract.” </a:t>
            </a:r>
          </a:p>
          <a:p>
            <a:pPr algn="just" rtl="0"/>
            <a:endParaRPr lang="nl" b="1" dirty="0" smtClean="0"/>
          </a:p>
          <a:p>
            <a:pPr algn="just" rtl="0"/>
            <a:r>
              <a:rPr b="1" i="0" u="none" baseline="0" lang="nl"/>
              <a:t>Voorschriften van de bedrijfstak</a:t>
            </a:r>
          </a:p>
          <a:p>
            <a:pPr lvl="1" algn="just" rtl="0"/>
            <a:r>
              <a:rPr b="0" i="0" u="none" baseline="0" lang="nl"/>
              <a:t>Voorbeeld: CR EP HSE 071 “HSE-Beleid van contractanten”.</a:t>
            </a:r>
          </a:p>
        </p:txBody>
      </p:sp>
      <p:sp>
        <p:nvSpPr>
          <p:cNvPr id="4" name="Espace réservé du numéro de diapositive 3"/>
          <p:cNvSpPr>
            <a:spLocks noGrp="1"/>
          </p:cNvSpPr>
          <p:nvPr>
            <p:ph type="sldNum" sz="quarter" idx="14"/>
          </p:nvPr>
        </p:nvSpPr>
        <p:spPr/>
        <p:txBody>
          <a:bodyPr/>
          <a:lstStyle/>
          <a:p>
            <a:pPr algn="r" rtl="0"/>
            <a:r>
              <a:rPr b="0" i="0" u="none" baseline="0" lang="nl"/>
              <a:t/>
            </a:r>
            <a:fld id="{02164524-7C97-8945-A4B0-CAF166782E85}" type="slidenum">
              <a:rPr/>
              <a:pPr/>
              <a:t>8</a:t>
            </a:fld>
            <a:endParaRPr lang="nl" altLang="fr-FR"/>
          </a:p>
        </p:txBody>
      </p:sp>
      <p:sp>
        <p:nvSpPr>
          <p:cNvPr id="6" name="Espace réservé du pied de page 4"/>
          <p:cNvSpPr>
            <a:spLocks noGrp="1"/>
          </p:cNvSpPr>
          <p:nvPr>
            <p:ph type="ftr" sz="quarter" idx="3"/>
          </p:nvPr>
        </p:nvSpPr>
        <p:spPr>
          <a:xfrm>
            <a:off x="457200" y="6411913"/>
            <a:ext cx="5562600" cy="365125"/>
          </a:xfrm>
        </p:spPr>
        <p:txBody>
          <a:bodyPr/>
          <a:lstStyle/>
          <a:p>
            <a:pPr algn="l" rtl="0">
              <a:defRPr/>
            </a:pPr>
            <a:r>
              <a:rPr b="0" i="0" u="none" baseline="0" lang="nl"/>
              <a:t>Integratieset H3SE - TCG 4.3 – Relaties met contractanten – Voorbeeldigheid – V2</a:t>
            </a:r>
            <a:endParaRPr lang="nl" altLang="fr-FR" dirty="0"/>
          </a:p>
        </p:txBody>
      </p:sp>
    </p:spTree>
    <p:extLst>
      <p:ext uri="{BB962C8B-B14F-4D97-AF65-F5344CB8AC3E}">
        <p14:creationId xmlns="" xmlns:p14="http://schemas.microsoft.com/office/powerpoint/2010/main" val="5666857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a:stretch>
            <a:fillRect/>
          </a:stretch>
        </p:blipFill>
        <p:spPr bwMode="auto">
          <a:xfrm>
            <a:off x="855853" y="1343563"/>
            <a:ext cx="7432294" cy="4894215"/>
          </a:xfrm>
          <a:prstGeom prst="rect">
            <a:avLst/>
          </a:prstGeom>
          <a:noFill/>
          <a:ln w="9525">
            <a:noFill/>
            <a:miter lim="800000"/>
            <a:headEnd/>
            <a:tailEnd/>
          </a:ln>
          <a:effectLst/>
        </p:spPr>
      </p:pic>
      <p:sp>
        <p:nvSpPr>
          <p:cNvPr id="2" name="Titre 1"/>
          <p:cNvSpPr>
            <a:spLocks noGrp="1"/>
          </p:cNvSpPr>
          <p:nvPr>
            <p:ph type="title"/>
          </p:nvPr>
        </p:nvSpPr>
        <p:spPr/>
        <p:txBody>
          <a:bodyPr/>
          <a:lstStyle/>
          <a:p>
            <a:pPr algn="l" rtl="0"/>
            <a:r>
              <a:rPr b="1" i="0" u="none" baseline="0" lang="nl"/>
              <a:t>H3SE-resultaat Total + contractanten</a:t>
            </a:r>
            <a:endParaRPr lang="nl" dirty="0"/>
          </a:p>
        </p:txBody>
      </p:sp>
      <p:sp>
        <p:nvSpPr>
          <p:cNvPr id="3" name="Espace réservé du texte 2"/>
          <p:cNvSpPr>
            <a:spLocks noGrp="1"/>
          </p:cNvSpPr>
          <p:nvPr>
            <p:ph type="body" sz="quarter" idx="12"/>
          </p:nvPr>
        </p:nvSpPr>
        <p:spPr>
          <a:xfrm>
            <a:off x="457200" y="867125"/>
            <a:ext cx="6951435" cy="377014"/>
          </a:xfrm>
        </p:spPr>
        <p:txBody>
          <a:bodyPr/>
          <a:lstStyle/>
          <a:p>
            <a:pPr algn="l" rtl="0"/>
            <a:r>
              <a:rPr sz="1800" b="0" i="0" u="none" baseline="0" lang="nl"/>
              <a:t>Voorbeeld voor E&amp;P:</a:t>
            </a:r>
            <a:endParaRPr lang="nl" sz="1800" dirty="0"/>
          </a:p>
        </p:txBody>
      </p:sp>
      <p:sp>
        <p:nvSpPr>
          <p:cNvPr id="4" name="Espace réservé du numéro de diapositive 3"/>
          <p:cNvSpPr>
            <a:spLocks noGrp="1"/>
          </p:cNvSpPr>
          <p:nvPr>
            <p:ph type="sldNum" sz="quarter" idx="14"/>
          </p:nvPr>
        </p:nvSpPr>
        <p:spPr/>
        <p:txBody>
          <a:bodyPr/>
          <a:lstStyle/>
          <a:p>
            <a:pPr algn="r" rtl="0"/>
            <a:r>
              <a:rPr b="0" i="0" u="none" baseline="0" lang="nl"/>
              <a:t/>
            </a:r>
            <a:fld id="{02164524-7C97-8945-A4B0-CAF166782E85}" type="slidenum">
              <a:rPr/>
              <a:pPr/>
              <a:t>9</a:t>
            </a:fld>
            <a:endParaRPr lang="nl" altLang="fr-FR"/>
          </a:p>
        </p:txBody>
      </p:sp>
      <p:grpSp>
        <p:nvGrpSpPr>
          <p:cNvPr id="19" name="Groupe 18"/>
          <p:cNvGrpSpPr/>
          <p:nvPr/>
        </p:nvGrpSpPr>
        <p:grpSpPr>
          <a:xfrm>
            <a:off x="251520" y="1660372"/>
            <a:ext cx="2126798" cy="486467"/>
            <a:chOff x="252028" y="2270132"/>
            <a:chExt cx="2126798" cy="486467"/>
          </a:xfrm>
        </p:grpSpPr>
        <p:sp>
          <p:nvSpPr>
            <p:cNvPr id="12" name="Rectangle 11"/>
            <p:cNvSpPr/>
            <p:nvPr/>
          </p:nvSpPr>
          <p:spPr>
            <a:xfrm>
              <a:off x="252028" y="2270132"/>
              <a:ext cx="2126798" cy="48646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nl" sz="1400"/>
            </a:p>
          </p:txBody>
        </p:sp>
        <p:sp>
          <p:nvSpPr>
            <p:cNvPr id="13" name="Titre 1"/>
            <p:cNvSpPr txBox="1">
              <a:spLocks/>
            </p:cNvSpPr>
            <p:nvPr/>
          </p:nvSpPr>
          <p:spPr>
            <a:xfrm>
              <a:off x="252028" y="2270132"/>
              <a:ext cx="2126798" cy="443850"/>
            </a:xfrm>
            <a:prstGeom prst="rect">
              <a:avLst/>
            </a:prstGeom>
          </p:spPr>
          <p:txBody>
            <a:bodyPr vert="horz" lIns="91440" tIns="45720" rIns="91440" bIns="45720" rtlCol="0" anchor="t">
              <a:noAutofit/>
            </a:bodyPr>
            <a:lstStyle>
              <a:lvl1pPr algn="l" defTabSz="457200" rtl="0" eaLnBrk="0" fontAlgn="base" hangingPunct="0">
                <a:spcBef>
                  <a:spcPct val="0"/>
                </a:spcBef>
                <a:spcAft>
                  <a:spcPct val="0"/>
                </a:spcAft>
                <a:defRPr sz="2200" b="1" kern="1200" cap="all">
                  <a:solidFill>
                    <a:srgbClr val="A90025"/>
                  </a:solidFill>
                  <a:latin typeface="+mj-lt"/>
                  <a:ea typeface="Arial" charset="0"/>
                  <a:cs typeface="Arial"/>
                </a:defRPr>
              </a:lvl1pPr>
              <a:lvl2pPr algn="l" defTabSz="457200" rtl="0" eaLnBrk="0" fontAlgn="base" hangingPunct="0">
                <a:spcBef>
                  <a:spcPct val="0"/>
                </a:spcBef>
                <a:spcAft>
                  <a:spcPct val="0"/>
                </a:spcAft>
                <a:defRPr sz="2200" b="1">
                  <a:solidFill>
                    <a:srgbClr val="A90025"/>
                  </a:solidFill>
                  <a:latin typeface="Arial" charset="0"/>
                  <a:ea typeface="Arial" charset="0"/>
                  <a:cs typeface="Arial" charset="0"/>
                </a:defRPr>
              </a:lvl2pPr>
              <a:lvl3pPr algn="l" defTabSz="457200" rtl="0" eaLnBrk="0" fontAlgn="base" hangingPunct="0">
                <a:spcBef>
                  <a:spcPct val="0"/>
                </a:spcBef>
                <a:spcAft>
                  <a:spcPct val="0"/>
                </a:spcAft>
                <a:defRPr sz="2200" b="1">
                  <a:solidFill>
                    <a:srgbClr val="A90025"/>
                  </a:solidFill>
                  <a:latin typeface="Arial" charset="0"/>
                  <a:ea typeface="Arial" charset="0"/>
                  <a:cs typeface="Arial" charset="0"/>
                </a:defRPr>
              </a:lvl3pPr>
              <a:lvl4pPr algn="l" defTabSz="457200" rtl="0" eaLnBrk="0" fontAlgn="base" hangingPunct="0">
                <a:spcBef>
                  <a:spcPct val="0"/>
                </a:spcBef>
                <a:spcAft>
                  <a:spcPct val="0"/>
                </a:spcAft>
                <a:defRPr sz="2200" b="1">
                  <a:solidFill>
                    <a:srgbClr val="A90025"/>
                  </a:solidFill>
                  <a:latin typeface="Arial" charset="0"/>
                  <a:ea typeface="Arial" charset="0"/>
                  <a:cs typeface="Arial" charset="0"/>
                </a:defRPr>
              </a:lvl4pPr>
              <a:lvl5pPr algn="l" defTabSz="457200" rtl="0" eaLnBrk="0" fontAlgn="base" hangingPunct="0">
                <a:spcBef>
                  <a:spcPct val="0"/>
                </a:spcBef>
                <a:spcAft>
                  <a:spcPct val="0"/>
                </a:spcAft>
                <a:defRPr sz="2200" b="1">
                  <a:solidFill>
                    <a:srgbClr val="A90025"/>
                  </a:solidFill>
                  <a:latin typeface="Arial" charset="0"/>
                  <a:ea typeface="Arial" charset="0"/>
                  <a:cs typeface="Arial" charset="0"/>
                </a:defRPr>
              </a:lvl5pPr>
              <a:lvl6pPr marL="457200" algn="l" defTabSz="457200" rtl="0" fontAlgn="base">
                <a:spcBef>
                  <a:spcPct val="0"/>
                </a:spcBef>
                <a:spcAft>
                  <a:spcPct val="0"/>
                </a:spcAft>
                <a:defRPr sz="2200" b="1">
                  <a:solidFill>
                    <a:srgbClr val="A90025"/>
                  </a:solidFill>
                  <a:latin typeface="Arial" charset="0"/>
                  <a:ea typeface="Arial" charset="0"/>
                  <a:cs typeface="Arial" charset="0"/>
                </a:defRPr>
              </a:lvl6pPr>
              <a:lvl7pPr marL="914400" algn="l" defTabSz="457200" rtl="0" fontAlgn="base">
                <a:spcBef>
                  <a:spcPct val="0"/>
                </a:spcBef>
                <a:spcAft>
                  <a:spcPct val="0"/>
                </a:spcAft>
                <a:defRPr sz="2200" b="1">
                  <a:solidFill>
                    <a:srgbClr val="A90025"/>
                  </a:solidFill>
                  <a:latin typeface="Arial" charset="0"/>
                  <a:ea typeface="Arial" charset="0"/>
                  <a:cs typeface="Arial" charset="0"/>
                </a:defRPr>
              </a:lvl7pPr>
              <a:lvl8pPr marL="1371600" algn="l" defTabSz="457200" rtl="0" fontAlgn="base">
                <a:spcBef>
                  <a:spcPct val="0"/>
                </a:spcBef>
                <a:spcAft>
                  <a:spcPct val="0"/>
                </a:spcAft>
                <a:defRPr sz="2200" b="1">
                  <a:solidFill>
                    <a:srgbClr val="A90025"/>
                  </a:solidFill>
                  <a:latin typeface="Arial" charset="0"/>
                  <a:ea typeface="Arial" charset="0"/>
                  <a:cs typeface="Arial" charset="0"/>
                </a:defRPr>
              </a:lvl8pPr>
              <a:lvl9pPr marL="1828800" algn="l" defTabSz="457200" rtl="0" fontAlgn="base">
                <a:spcBef>
                  <a:spcPct val="0"/>
                </a:spcBef>
                <a:spcAft>
                  <a:spcPct val="0"/>
                </a:spcAft>
                <a:defRPr sz="2200" b="1">
                  <a:solidFill>
                    <a:srgbClr val="A90025"/>
                  </a:solidFill>
                  <a:latin typeface="Arial" charset="0"/>
                  <a:ea typeface="Arial" charset="0"/>
                  <a:cs typeface="Arial" charset="0"/>
                </a:defRPr>
              </a:lvl9pPr>
            </a:lstStyle>
            <a:p>
              <a:pPr algn="ctr" defTabSz="1001713" rtl="0">
                <a:buClr>
                  <a:srgbClr val="FA3805"/>
                </a:buClr>
              </a:pPr>
              <a:r>
                <a:rPr sz="1200" b="1" i="0" u="none" baseline="0" lang="nl">
                  <a:solidFill>
                    <a:schemeClr val="bg1"/>
                  </a:solidFill>
                </a:rPr>
                <a:t>Gewerkte uren voor E&amp;P</a:t>
              </a:r>
              <a:endParaRPr lang="nl" sz="1200" dirty="0">
                <a:solidFill>
                  <a:schemeClr val="bg1"/>
                </a:solidFill>
              </a:endParaRPr>
            </a:p>
          </p:txBody>
        </p:sp>
      </p:grpSp>
      <p:sp>
        <p:nvSpPr>
          <p:cNvPr id="16" name="Rectangle 15"/>
          <p:cNvSpPr/>
          <p:nvPr/>
        </p:nvSpPr>
        <p:spPr>
          <a:xfrm>
            <a:off x="457200" y="1340768"/>
            <a:ext cx="8545854" cy="3432092"/>
          </a:xfrm>
          <a:prstGeom prst="rect">
            <a:avLst/>
          </a:prstGeom>
          <a:no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nl"/>
          </a:p>
        </p:txBody>
      </p:sp>
      <p:sp>
        <p:nvSpPr>
          <p:cNvPr id="17" name="Espace réservé du pied de page 4"/>
          <p:cNvSpPr>
            <a:spLocks noGrp="1"/>
          </p:cNvSpPr>
          <p:nvPr>
            <p:ph type="ftr" sz="quarter" idx="3"/>
          </p:nvPr>
        </p:nvSpPr>
        <p:spPr>
          <a:xfrm>
            <a:off x="457200" y="6411913"/>
            <a:ext cx="5562600" cy="365125"/>
          </a:xfrm>
        </p:spPr>
        <p:txBody>
          <a:bodyPr/>
          <a:lstStyle/>
          <a:p>
            <a:pPr algn="l" rtl="0">
              <a:defRPr/>
            </a:pPr>
            <a:r>
              <a:rPr b="0" i="0" u="none" baseline="0" lang="nl"/>
              <a:t>Integratieset H3SE - TCG 4.3 – Relaties met contractanten – Voorbeeldigheid – V2</a:t>
            </a:r>
            <a:endParaRPr lang="nl" altLang="fr-FR" dirty="0"/>
          </a:p>
        </p:txBody>
      </p:sp>
    </p:spTree>
    <p:extLst>
      <p:ext uri="{BB962C8B-B14F-4D97-AF65-F5344CB8AC3E}">
        <p14:creationId xmlns="" xmlns:p14="http://schemas.microsoft.com/office/powerpoint/2010/main" val="155464602"/>
      </p:ext>
    </p:extLst>
  </p:cSld>
  <p:clrMapOvr>
    <a:masterClrMapping/>
  </p:clrMapOvr>
  <p:timing>
    <p:tnLst>
      <p:par>
        <p:cTn id="1" dur="indefinite" restart="never" nodeType="tmRoot"/>
      </p:par>
    </p:tnLst>
  </p:timing>
</p:sld>
</file>

<file path=ppt/theme/theme1.xml><?xml version="1.0" encoding="utf-8"?>
<a:theme xmlns:a="http://schemas.openxmlformats.org/drawingml/2006/main" name="fr_total_modele_rouge_fonce">
  <a:themeElements>
    <a:clrScheme name="TOTAL CORPO">
      <a:dk1>
        <a:sysClr val="windowText" lastClr="000000"/>
      </a:dk1>
      <a:lt1>
        <a:sysClr val="window" lastClr="FFFFFF"/>
      </a:lt1>
      <a:dk2>
        <a:srgbClr val="707173"/>
      </a:dk2>
      <a:lt2>
        <a:srgbClr val="00A37F"/>
      </a:lt2>
      <a:accent1>
        <a:srgbClr val="4A96CD"/>
      </a:accent1>
      <a:accent2>
        <a:srgbClr val="F39800"/>
      </a:accent2>
      <a:accent3>
        <a:srgbClr val="E20031"/>
      </a:accent3>
      <a:accent4>
        <a:srgbClr val="004494"/>
      </a:accent4>
      <a:accent5>
        <a:srgbClr val="E8561E"/>
      </a:accent5>
      <a:accent6>
        <a:srgbClr val="97B2AD"/>
      </a:accent6>
      <a:hlink>
        <a:srgbClr val="175A99"/>
      </a:hlink>
      <a:folHlink>
        <a:srgbClr val="B12F87"/>
      </a:folHlink>
    </a:clrScheme>
    <a:fontScheme name="Office Classique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a:solidFill>
            <a:schemeClr val="tx1"/>
          </a:solidFill>
        </a:ln>
        <a:effectLst/>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fr_total_modele_rouge_fonce</Template>
  <TotalTime>1564</TotalTime>
  <Words>684</Words>
  <Application>Microsoft Office PowerPoint</Application>
  <PresentationFormat>Affichage à l'écran (4:3)</PresentationFormat>
  <Paragraphs>132</Paragraphs>
  <Slides>12</Slides>
  <Notes>1</Notes>
  <HiddenSlides>0</HiddenSlides>
  <MMClips>0</MMClips>
  <ScaleCrop>false</ScaleCrop>
  <HeadingPairs>
    <vt:vector size="4" baseType="variant">
      <vt:variant>
        <vt:lpstr>Thème</vt:lpstr>
      </vt:variant>
      <vt:variant>
        <vt:i4>1</vt:i4>
      </vt:variant>
      <vt:variant>
        <vt:lpstr>Titres des diapositives</vt:lpstr>
      </vt:variant>
      <vt:variant>
        <vt:i4>12</vt:i4>
      </vt:variant>
    </vt:vector>
  </HeadingPairs>
  <TitlesOfParts>
    <vt:vector size="13" baseType="lpstr">
      <vt:lpstr>fr_total_modele_rouge_fonce</vt:lpstr>
      <vt:lpstr>Relations contractants - Exemplarité</vt:lpstr>
      <vt:lpstr>Objectifs du module</vt:lpstr>
      <vt:lpstr>Activités des contractants</vt:lpstr>
      <vt:lpstr>Construction d’une école</vt:lpstr>
      <vt:lpstr>Enjeux pour les contractants</vt:lpstr>
      <vt:lpstr>Enjeux pour total</vt:lpstr>
      <vt:lpstr>Enjeux communs</vt:lpstr>
      <vt:lpstr>Engagement de total envers les contractants</vt:lpstr>
      <vt:lpstr>Performance H3SE total + contracteurs</vt:lpstr>
      <vt:lpstr>Performance H3SE Total + contracteurs</vt:lpstr>
      <vt:lpstr>Rôle vis-à-vis des contractants</vt:lpstr>
      <vt:lpstr>Et pour vous ? </vt:lpstr>
    </vt:vector>
  </TitlesOfParts>
  <Company>TOTAL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TITRE DE LA PRÉSENTATION</dc:title>
  <dc:creator>J0039122</dc:creator>
  <cp:lastModifiedBy>J0023432</cp:lastModifiedBy>
  <cp:revision>83</cp:revision>
  <dcterms:created xsi:type="dcterms:W3CDTF">2015-09-07T13:13:13Z</dcterms:created>
  <dcterms:modified xsi:type="dcterms:W3CDTF">2017-03-27T08:51:28Z</dcterms:modified>
</cp:coreProperties>
</file>