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55" r:id="rId1"/>
  </p:sldMasterIdLst>
  <p:notesMasterIdLst>
    <p:notesMasterId r:id="rId14"/>
  </p:notesMasterIdLst>
  <p:handoutMasterIdLst>
    <p:handoutMasterId r:id="rId15"/>
  </p:handoutMasterIdLst>
  <p:sldIdLst>
    <p:sldId id="290" r:id="rId2"/>
    <p:sldId id="265" r:id="rId3"/>
    <p:sldId id="280" r:id="rId4"/>
    <p:sldId id="281" r:id="rId5"/>
    <p:sldId id="282" r:id="rId6"/>
    <p:sldId id="284" r:id="rId7"/>
    <p:sldId id="285" r:id="rId8"/>
    <p:sldId id="283" r:id="rId9"/>
    <p:sldId id="286" r:id="rId10"/>
    <p:sldId id="287" r:id="rId11"/>
    <p:sldId id="279" r:id="rId12"/>
    <p:sldId id="289" r:id="rId13"/>
  </p:sldIdLst>
  <p:sldSz cx="9144000" cy="6858000" type="screen4x3"/>
  <p:notesSz cx="6858000" cy="9144000"/>
  <p:defaultTextStyle>
    <a:defPPr>
      <a:defRPr lang="fr-FR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Arial" charset="0"/>
        <a:cs typeface="Arial" charset="0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Arial" charset="0"/>
        <a:cs typeface="Arial" charset="0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Arial" charset="0"/>
        <a:cs typeface="Arial" charset="0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Arial" charset="0"/>
        <a:cs typeface="Arial" charset="0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Arial" charset="0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Arial" charset="0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Arial" charset="0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Arial" charset="0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Arial" charset="0"/>
        <a:cs typeface="Arial" charset="0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1162">
          <p15:clr>
            <a:srgbClr val="A4A3A4"/>
          </p15:clr>
        </p15:guide>
        <p15:guide id="2" orient="horz" pos="3412">
          <p15:clr>
            <a:srgbClr val="A4A3A4"/>
          </p15:clr>
        </p15:guide>
        <p15:guide id="3" orient="horz" pos="2264">
          <p15:clr>
            <a:srgbClr val="A4A3A4"/>
          </p15:clr>
        </p15:guide>
        <p15:guide id="4" orient="horz" pos="165">
          <p15:clr>
            <a:srgbClr val="A4A3A4"/>
          </p15:clr>
        </p15:guide>
        <p15:guide id="5" orient="horz" pos="2292">
          <p15:clr>
            <a:srgbClr val="A4A3A4"/>
          </p15:clr>
        </p15:guide>
        <p15:guide id="6" pos="756">
          <p15:clr>
            <a:srgbClr val="A4A3A4"/>
          </p15:clr>
        </p15:guide>
        <p15:guide id="7" pos="5329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996CE"/>
    <a:srgbClr val="124F96"/>
    <a:srgbClr val="33639D"/>
    <a:srgbClr val="6A88AB"/>
    <a:srgbClr val="3876AF"/>
    <a:srgbClr val="F4F0EF"/>
    <a:srgbClr val="E7851D"/>
    <a:srgbClr val="133C75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32767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775DCB02-9BB8-47FD-8907-85C794F793BA}" styleName="Style à thème 1 - Accentuation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3C2FFA5D-87B4-456A-9821-1D502468CF0F}" styleName="Style à thème 1 - Accentuation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638B1855-1B75-4FBE-930C-398BA8C253C6}" styleName="Style à thème 2 - Accentuation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46F890A9-2807-4EBB-B81D-B2AA78EC7F39}" styleName="Style foncé 2 - Accentuation 5/Accentuation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0660B408-B3CF-4A94-85FC-2B1E0A45F4A2}" styleName="Style foncé 2 - Accentuation 1/Accentuation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D113A9D2-9D6B-4929-AA2D-F23B5EE8CBE7}" styleName="Style à thème 2 - Accentuation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B4B98B0-60AC-42C2-AFA5-B58CD77FA1E5}" styleName="Style léger 1 - Accentuation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Aucun style, grille du tableau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9012ECD-51FC-41F1-AA8D-1B2483CD663E}" styleName="Style léger 2 - Accentuation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BC89EF96-8CEA-46FF-86C4-4CE0E7609802}" styleName="Style léger 3 - Accentuation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9D7B26C5-4107-4FEC-AEDC-1716B250A1EF}" styleName="Style clair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31707" autoAdjust="0"/>
    <p:restoredTop sz="94692" autoAdjust="0"/>
  </p:normalViewPr>
  <p:slideViewPr>
    <p:cSldViewPr snapToObjects="1">
      <p:cViewPr>
        <p:scale>
          <a:sx n="100" d="100"/>
          <a:sy n="100" d="100"/>
        </p:scale>
        <p:origin x="198" y="-78"/>
      </p:cViewPr>
      <p:guideLst>
        <p:guide orient="horz" pos="1162"/>
        <p:guide orient="horz" pos="3412"/>
        <p:guide orient="horz" pos="2264"/>
        <p:guide orient="horz" pos="165"/>
        <p:guide orient="horz" pos="2292"/>
        <p:guide pos="756"/>
        <p:guide pos="532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200" d="100"/>
        <a:sy n="20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877058C-6F62-DD46-B69B-9A8C4F14C320}" type="doc">
      <dgm:prSet loTypeId="urn:microsoft.com/office/officeart/2005/8/layout/pyramid1" loCatId="" qsTypeId="urn:microsoft.com/office/officeart/2005/8/quickstyle/simple2" qsCatId="simple" csTypeId="urn:microsoft.com/office/officeart/2005/8/colors/accent1_2" csCatId="accent1" phldr="1"/>
      <dgm:spPr/>
    </dgm:pt>
    <dgm:pt modelId="{D0610D0C-5FED-0C4D-957D-D59FEDF24E84}">
      <dgm:prSet phldrT="[Texte]" custT="1"/>
      <dgm:spPr>
        <a:solidFill>
          <a:srgbClr val="124F96"/>
        </a:solidFill>
      </dgm:spPr>
      <dgm:t>
        <a:bodyPr/>
        <a:lstStyle/>
        <a:p>
          <a:endParaRPr lang="nl" sz="1050" dirty="0" smtClean="0">
            <a:solidFill>
              <a:schemeClr val="bg1"/>
            </a:solidFill>
          </a:endParaRPr>
        </a:p>
        <a:p>
          <a:pPr algn="l" rtl="0"/>
          <a:r>
            <a:rPr sz="1050" b="0" i="0" u="none" baseline="0" lang="nl">
              <a:solidFill>
                <a:schemeClr val="bg1"/>
              </a:solidFill>
            </a:rPr>
            <a:t>Overlijden</a:t>
          </a:r>
          <a:endParaRPr lang="nl" sz="1050" dirty="0">
            <a:solidFill>
              <a:schemeClr val="bg1"/>
            </a:solidFill>
          </a:endParaRPr>
        </a:p>
      </dgm:t>
    </dgm:pt>
    <dgm:pt modelId="{944ECDB3-CB03-C14F-8FDD-842F289F72E8}" type="parTrans" cxnId="{26EF1D17-EF70-5E4A-B076-32F51B46EAFD}">
      <dgm:prSet/>
      <dgm:spPr/>
      <dgm:t>
        <a:bodyPr/>
        <a:lstStyle/>
        <a:p>
          <a:endParaRPr lang="nl" sz="1050"/>
        </a:p>
      </dgm:t>
    </dgm:pt>
    <dgm:pt modelId="{1F921753-A9BD-8040-9B33-551F3C9CFF4D}" type="sibTrans" cxnId="{26EF1D17-EF70-5E4A-B076-32F51B46EAFD}">
      <dgm:prSet/>
      <dgm:spPr/>
      <dgm:t>
        <a:bodyPr/>
        <a:lstStyle/>
        <a:p>
          <a:endParaRPr lang="nl" sz="1050"/>
        </a:p>
      </dgm:t>
    </dgm:pt>
    <dgm:pt modelId="{B5E7E340-BCCC-B844-A355-B38389553C23}">
      <dgm:prSet phldrT="[Texte]" custT="1"/>
      <dgm:spPr>
        <a:solidFill>
          <a:srgbClr val="124F96">
            <a:alpha val="50000"/>
          </a:srgbClr>
        </a:solidFill>
      </dgm:spPr>
      <dgm:t>
        <a:bodyPr/>
        <a:lstStyle/>
        <a:p>
          <a:pPr algn="l" rtl="0"/>
          <a:r>
            <a:rPr sz="1050" b="0" i="0" u="none" baseline="0" lang="nl">
              <a:solidFill>
                <a:schemeClr val="bg1"/>
              </a:solidFill>
            </a:rPr>
            <a:t>Afwijking / Gevaarlijke situatie</a:t>
          </a:r>
          <a:endParaRPr lang="nl" sz="1050" dirty="0">
            <a:solidFill>
              <a:schemeClr val="bg1"/>
            </a:solidFill>
          </a:endParaRPr>
        </a:p>
      </dgm:t>
    </dgm:pt>
    <dgm:pt modelId="{EC78EDD3-B724-4246-8C52-FCE9DDCC6A8C}" type="parTrans" cxnId="{9456D376-DF14-0E46-AFD8-7D8D3F7D0B36}">
      <dgm:prSet/>
      <dgm:spPr/>
      <dgm:t>
        <a:bodyPr/>
        <a:lstStyle/>
        <a:p>
          <a:endParaRPr lang="nl" sz="1050"/>
        </a:p>
      </dgm:t>
    </dgm:pt>
    <dgm:pt modelId="{8F33E03B-31F3-E440-940F-E4B4E31FACF6}" type="sibTrans" cxnId="{9456D376-DF14-0E46-AFD8-7D8D3F7D0B36}">
      <dgm:prSet/>
      <dgm:spPr/>
      <dgm:t>
        <a:bodyPr/>
        <a:lstStyle/>
        <a:p>
          <a:endParaRPr lang="nl" sz="1050"/>
        </a:p>
      </dgm:t>
    </dgm:pt>
    <dgm:pt modelId="{BE60044E-F1C5-4444-AD3E-5DDFA6C5CA28}">
      <dgm:prSet custT="1"/>
      <dgm:spPr>
        <a:solidFill>
          <a:srgbClr val="124F96">
            <a:alpha val="70000"/>
          </a:srgbClr>
        </a:solidFill>
      </dgm:spPr>
      <dgm:t>
        <a:bodyPr/>
        <a:lstStyle/>
        <a:p>
          <a:pPr algn="l" rtl="0"/>
          <a:r>
            <a:rPr sz="1050" b="0" i="0" u="none" baseline="0" lang="nl">
              <a:solidFill>
                <a:schemeClr val="bg1"/>
              </a:solidFill>
            </a:rPr>
            <a:t>Eerste hulp</a:t>
          </a:r>
          <a:endParaRPr lang="nl" sz="1050" dirty="0">
            <a:solidFill>
              <a:schemeClr val="bg1"/>
            </a:solidFill>
          </a:endParaRPr>
        </a:p>
      </dgm:t>
    </dgm:pt>
    <dgm:pt modelId="{457E0E37-AFFC-064B-AFA6-D5CFB9E59253}" type="parTrans" cxnId="{6E636A17-0EB8-8442-A8BC-1B503D445A2C}">
      <dgm:prSet/>
      <dgm:spPr/>
      <dgm:t>
        <a:bodyPr/>
        <a:lstStyle/>
        <a:p>
          <a:endParaRPr lang="nl" sz="1050"/>
        </a:p>
      </dgm:t>
    </dgm:pt>
    <dgm:pt modelId="{3A14524A-769D-6E48-834F-0B0A86B48EBF}" type="sibTrans" cxnId="{6E636A17-0EB8-8442-A8BC-1B503D445A2C}">
      <dgm:prSet/>
      <dgm:spPr/>
      <dgm:t>
        <a:bodyPr/>
        <a:lstStyle/>
        <a:p>
          <a:endParaRPr lang="nl" sz="1050"/>
        </a:p>
      </dgm:t>
    </dgm:pt>
    <dgm:pt modelId="{20C2360D-F407-314C-A060-2578847D32D0}">
      <dgm:prSet custT="1"/>
      <dgm:spPr>
        <a:solidFill>
          <a:srgbClr val="124F96">
            <a:alpha val="60000"/>
          </a:srgbClr>
        </a:solidFill>
      </dgm:spPr>
      <dgm:t>
        <a:bodyPr/>
        <a:lstStyle/>
        <a:p>
          <a:pPr algn="l" rtl="0"/>
          <a:r>
            <a:rPr sz="1050" b="0" i="0" u="none" baseline="0" lang="nl">
              <a:solidFill>
                <a:schemeClr val="bg1"/>
              </a:solidFill>
            </a:rPr>
            <a:t>Bijna-ongeval</a:t>
          </a:r>
          <a:endParaRPr lang="nl" sz="1050" dirty="0">
            <a:solidFill>
              <a:schemeClr val="bg1"/>
            </a:solidFill>
          </a:endParaRPr>
        </a:p>
      </dgm:t>
    </dgm:pt>
    <dgm:pt modelId="{648CA463-1DC3-DD4C-9AA8-1B461654BF60}" type="parTrans" cxnId="{7126ED5A-02A8-854D-A0C8-8550C8BAEBE2}">
      <dgm:prSet/>
      <dgm:spPr/>
      <dgm:t>
        <a:bodyPr/>
        <a:lstStyle/>
        <a:p>
          <a:endParaRPr lang="nl" sz="1050"/>
        </a:p>
      </dgm:t>
    </dgm:pt>
    <dgm:pt modelId="{2D7E2346-A929-2242-8031-3C8CF68A5721}" type="sibTrans" cxnId="{7126ED5A-02A8-854D-A0C8-8550C8BAEBE2}">
      <dgm:prSet/>
      <dgm:spPr/>
      <dgm:t>
        <a:bodyPr/>
        <a:lstStyle/>
        <a:p>
          <a:endParaRPr lang="nl" sz="1050"/>
        </a:p>
      </dgm:t>
    </dgm:pt>
    <dgm:pt modelId="{14DAD42D-1123-B54E-8888-311A5DE34A4B}">
      <dgm:prSet phldrT="[Texte]" custT="1"/>
      <dgm:spPr>
        <a:solidFill>
          <a:srgbClr val="124F96">
            <a:alpha val="90000"/>
          </a:srgbClr>
        </a:solidFill>
      </dgm:spPr>
      <dgm:t>
        <a:bodyPr/>
        <a:lstStyle/>
        <a:p>
          <a:pPr algn="l" rtl="0"/>
          <a:r>
            <a:rPr sz="1050" b="0" i="0" u="none" baseline="0" lang="nl">
              <a:solidFill>
                <a:schemeClr val="bg1"/>
              </a:solidFill>
            </a:rPr>
            <a:t>Letsel met werkonderbreking</a:t>
          </a:r>
          <a:endParaRPr lang="nl" sz="1050" dirty="0">
            <a:solidFill>
              <a:schemeClr val="bg1"/>
            </a:solidFill>
          </a:endParaRPr>
        </a:p>
      </dgm:t>
    </dgm:pt>
    <dgm:pt modelId="{98B283DE-957D-7143-BC8E-91AFFB0A0F1A}" type="parTrans" cxnId="{75D05018-1E51-4644-8E8B-EDA0150B24F8}">
      <dgm:prSet/>
      <dgm:spPr/>
      <dgm:t>
        <a:bodyPr/>
        <a:lstStyle/>
        <a:p>
          <a:endParaRPr lang="nl" sz="1050"/>
        </a:p>
      </dgm:t>
    </dgm:pt>
    <dgm:pt modelId="{195E4E83-AF2F-E44C-AC6E-166B636D983F}" type="sibTrans" cxnId="{75D05018-1E51-4644-8E8B-EDA0150B24F8}">
      <dgm:prSet/>
      <dgm:spPr/>
      <dgm:t>
        <a:bodyPr/>
        <a:lstStyle/>
        <a:p>
          <a:endParaRPr lang="nl" sz="1050"/>
        </a:p>
      </dgm:t>
    </dgm:pt>
    <dgm:pt modelId="{E99BF256-6957-0540-AFA6-96482AD2B240}">
      <dgm:prSet custT="1"/>
      <dgm:spPr>
        <a:solidFill>
          <a:srgbClr val="124F96">
            <a:alpha val="80000"/>
          </a:srgbClr>
        </a:solidFill>
      </dgm:spPr>
      <dgm:t>
        <a:bodyPr/>
        <a:lstStyle/>
        <a:p>
          <a:pPr algn="l" rtl="0"/>
          <a:r>
            <a:rPr sz="1050" b="0" i="0" u="none" baseline="0" lang="nl">
              <a:solidFill>
                <a:schemeClr val="bg1"/>
              </a:solidFill>
            </a:rPr>
            <a:t>Medische behandeling vereist + aangepaste werkzaamheden</a:t>
          </a:r>
          <a:endParaRPr lang="nl" sz="1050" dirty="0">
            <a:solidFill>
              <a:schemeClr val="bg1"/>
            </a:solidFill>
          </a:endParaRPr>
        </a:p>
      </dgm:t>
    </dgm:pt>
    <dgm:pt modelId="{7E8E0314-89E9-CE48-BDC6-B5CD2AAE6F0F}" type="sibTrans" cxnId="{9D3AAC9E-9397-1346-9D79-2DC040F1508C}">
      <dgm:prSet/>
      <dgm:spPr/>
      <dgm:t>
        <a:bodyPr/>
        <a:lstStyle/>
        <a:p>
          <a:endParaRPr lang="nl" sz="1050"/>
        </a:p>
      </dgm:t>
    </dgm:pt>
    <dgm:pt modelId="{A1168C22-9DC2-6C4F-A207-FE7D22A3A468}" type="parTrans" cxnId="{9D3AAC9E-9397-1346-9D79-2DC040F1508C}">
      <dgm:prSet/>
      <dgm:spPr/>
      <dgm:t>
        <a:bodyPr/>
        <a:lstStyle/>
        <a:p>
          <a:endParaRPr lang="nl" sz="1050"/>
        </a:p>
      </dgm:t>
    </dgm:pt>
    <dgm:pt modelId="{77B3F847-309A-FD4A-BEC0-7AA111CD0418}" type="pres">
      <dgm:prSet presAssocID="{E877058C-6F62-DD46-B69B-9A8C4F14C320}" presName="Name0" presStyleCnt="0">
        <dgm:presLayoutVars>
          <dgm:dir/>
          <dgm:animLvl val="lvl"/>
          <dgm:resizeHandles val="exact"/>
        </dgm:presLayoutVars>
      </dgm:prSet>
      <dgm:spPr/>
    </dgm:pt>
    <dgm:pt modelId="{BDDEDEF6-A3D5-6445-90F1-D9ABFEE11419}" type="pres">
      <dgm:prSet presAssocID="{D0610D0C-5FED-0C4D-957D-D59FEDF24E84}" presName="Name8" presStyleCnt="0"/>
      <dgm:spPr/>
    </dgm:pt>
    <dgm:pt modelId="{1B27F42E-972E-AF49-9E90-47513E279541}" type="pres">
      <dgm:prSet presAssocID="{D0610D0C-5FED-0C4D-957D-D59FEDF24E84}" presName="level" presStyleLbl="node1" presStyleIdx="0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nl"/>
        </a:p>
      </dgm:t>
    </dgm:pt>
    <dgm:pt modelId="{7EC28742-072C-5642-9A09-D241C8AEE48C}" type="pres">
      <dgm:prSet presAssocID="{D0610D0C-5FED-0C4D-957D-D59FEDF24E84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nl"/>
        </a:p>
      </dgm:t>
    </dgm:pt>
    <dgm:pt modelId="{572BA55B-4654-5440-8962-471BA30B9DDC}" type="pres">
      <dgm:prSet presAssocID="{14DAD42D-1123-B54E-8888-311A5DE34A4B}" presName="Name8" presStyleCnt="0"/>
      <dgm:spPr/>
    </dgm:pt>
    <dgm:pt modelId="{606AF34B-6FFD-5642-91A1-717ED8419511}" type="pres">
      <dgm:prSet presAssocID="{14DAD42D-1123-B54E-8888-311A5DE34A4B}" presName="level" presStyleLbl="node1" presStyleIdx="1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nl"/>
        </a:p>
      </dgm:t>
    </dgm:pt>
    <dgm:pt modelId="{394278DA-8233-9145-9DAF-E37464C92D50}" type="pres">
      <dgm:prSet presAssocID="{14DAD42D-1123-B54E-8888-311A5DE34A4B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nl"/>
        </a:p>
      </dgm:t>
    </dgm:pt>
    <dgm:pt modelId="{3156FDE9-1921-BA48-AF5A-1C37BD69F18A}" type="pres">
      <dgm:prSet presAssocID="{E99BF256-6957-0540-AFA6-96482AD2B240}" presName="Name8" presStyleCnt="0"/>
      <dgm:spPr/>
    </dgm:pt>
    <dgm:pt modelId="{47312153-C0F1-D94D-8DAB-CC14615D2872}" type="pres">
      <dgm:prSet presAssocID="{E99BF256-6957-0540-AFA6-96482AD2B240}" presName="level" presStyleLbl="node1" presStyleIdx="2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nl"/>
        </a:p>
      </dgm:t>
    </dgm:pt>
    <dgm:pt modelId="{F2D8F692-7538-524D-A6AF-21961CC2C460}" type="pres">
      <dgm:prSet presAssocID="{E99BF256-6957-0540-AFA6-96482AD2B240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nl"/>
        </a:p>
      </dgm:t>
    </dgm:pt>
    <dgm:pt modelId="{8F942908-BB33-5F47-BA8C-2096A56126B8}" type="pres">
      <dgm:prSet presAssocID="{BE60044E-F1C5-4444-AD3E-5DDFA6C5CA28}" presName="Name8" presStyleCnt="0"/>
      <dgm:spPr/>
    </dgm:pt>
    <dgm:pt modelId="{7BB1B730-9F14-4245-A326-004E3CAE4E70}" type="pres">
      <dgm:prSet presAssocID="{BE60044E-F1C5-4444-AD3E-5DDFA6C5CA28}" presName="level" presStyleLbl="node1" presStyleIdx="3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nl"/>
        </a:p>
      </dgm:t>
    </dgm:pt>
    <dgm:pt modelId="{99A9B297-CD67-4646-929E-4DE7C61ADDD2}" type="pres">
      <dgm:prSet presAssocID="{BE60044E-F1C5-4444-AD3E-5DDFA6C5CA28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nl"/>
        </a:p>
      </dgm:t>
    </dgm:pt>
    <dgm:pt modelId="{C3DAAFC9-54BE-2144-83B8-134E1487BDA5}" type="pres">
      <dgm:prSet presAssocID="{20C2360D-F407-314C-A060-2578847D32D0}" presName="Name8" presStyleCnt="0"/>
      <dgm:spPr/>
    </dgm:pt>
    <dgm:pt modelId="{FC29730D-F91B-1345-9A41-706B93DE5957}" type="pres">
      <dgm:prSet presAssocID="{20C2360D-F407-314C-A060-2578847D32D0}" presName="level" presStyleLbl="node1" presStyleIdx="4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nl"/>
        </a:p>
      </dgm:t>
    </dgm:pt>
    <dgm:pt modelId="{2E98E4DC-3C50-1540-A76E-46A3F5F5EFD4}" type="pres">
      <dgm:prSet presAssocID="{20C2360D-F407-314C-A060-2578847D32D0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nl"/>
        </a:p>
      </dgm:t>
    </dgm:pt>
    <dgm:pt modelId="{1A619CF5-65B0-9841-B1F2-10F84BF3088E}" type="pres">
      <dgm:prSet presAssocID="{B5E7E340-BCCC-B844-A355-B38389553C23}" presName="Name8" presStyleCnt="0"/>
      <dgm:spPr/>
    </dgm:pt>
    <dgm:pt modelId="{DC7F84B9-A91A-064F-AC94-E87AB7F9C9AB}" type="pres">
      <dgm:prSet presAssocID="{B5E7E340-BCCC-B844-A355-B38389553C23}" presName="level" presStyleLbl="node1" presStyleIdx="5" presStyleCnt="6" custLinFactNeighborX="10937" custLinFactNeighborY="6039">
        <dgm:presLayoutVars>
          <dgm:chMax val="1"/>
          <dgm:bulletEnabled val="1"/>
        </dgm:presLayoutVars>
      </dgm:prSet>
      <dgm:spPr/>
      <dgm:t>
        <a:bodyPr/>
        <a:lstStyle/>
        <a:p>
          <a:endParaRPr lang="nl"/>
        </a:p>
      </dgm:t>
    </dgm:pt>
    <dgm:pt modelId="{4065DFB5-C601-5746-AEC9-CD4C552C7FF9}" type="pres">
      <dgm:prSet presAssocID="{B5E7E340-BCCC-B844-A355-B38389553C23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nl"/>
        </a:p>
      </dgm:t>
    </dgm:pt>
  </dgm:ptLst>
  <dgm:cxnLst>
    <dgm:cxn modelId="{79902FAA-CE91-0249-8C90-0805AD570847}" type="presOf" srcId="{20C2360D-F407-314C-A060-2578847D32D0}" destId="{FC29730D-F91B-1345-9A41-706B93DE5957}" srcOrd="0" destOrd="0" presId="urn:microsoft.com/office/officeart/2005/8/layout/pyramid1"/>
    <dgm:cxn modelId="{75D05018-1E51-4644-8E8B-EDA0150B24F8}" srcId="{E877058C-6F62-DD46-B69B-9A8C4F14C320}" destId="{14DAD42D-1123-B54E-8888-311A5DE34A4B}" srcOrd="1" destOrd="0" parTransId="{98B283DE-957D-7143-BC8E-91AFFB0A0F1A}" sibTransId="{195E4E83-AF2F-E44C-AC6E-166B636D983F}"/>
    <dgm:cxn modelId="{9672E8AB-BB27-1E45-BF5F-FBEDD9FAF370}" type="presOf" srcId="{E99BF256-6957-0540-AFA6-96482AD2B240}" destId="{F2D8F692-7538-524D-A6AF-21961CC2C460}" srcOrd="1" destOrd="0" presId="urn:microsoft.com/office/officeart/2005/8/layout/pyramid1"/>
    <dgm:cxn modelId="{D9A83BBB-2DBA-5C47-B135-F1BE9BA7795D}" type="presOf" srcId="{D0610D0C-5FED-0C4D-957D-D59FEDF24E84}" destId="{1B27F42E-972E-AF49-9E90-47513E279541}" srcOrd="0" destOrd="0" presId="urn:microsoft.com/office/officeart/2005/8/layout/pyramid1"/>
    <dgm:cxn modelId="{26EF1D17-EF70-5E4A-B076-32F51B46EAFD}" srcId="{E877058C-6F62-DD46-B69B-9A8C4F14C320}" destId="{D0610D0C-5FED-0C4D-957D-D59FEDF24E84}" srcOrd="0" destOrd="0" parTransId="{944ECDB3-CB03-C14F-8FDD-842F289F72E8}" sibTransId="{1F921753-A9BD-8040-9B33-551F3C9CFF4D}"/>
    <dgm:cxn modelId="{DC7B5F3A-432F-F041-8914-26C712ACBC0F}" type="presOf" srcId="{BE60044E-F1C5-4444-AD3E-5DDFA6C5CA28}" destId="{7BB1B730-9F14-4245-A326-004E3CAE4E70}" srcOrd="0" destOrd="0" presId="urn:microsoft.com/office/officeart/2005/8/layout/pyramid1"/>
    <dgm:cxn modelId="{E544FCC5-F584-D846-8216-3324885275B5}" type="presOf" srcId="{E99BF256-6957-0540-AFA6-96482AD2B240}" destId="{47312153-C0F1-D94D-8DAB-CC14615D2872}" srcOrd="0" destOrd="0" presId="urn:microsoft.com/office/officeart/2005/8/layout/pyramid1"/>
    <dgm:cxn modelId="{93252294-FB44-B547-A011-B5F1ABB306D0}" type="presOf" srcId="{E877058C-6F62-DD46-B69B-9A8C4F14C320}" destId="{77B3F847-309A-FD4A-BEC0-7AA111CD0418}" srcOrd="0" destOrd="0" presId="urn:microsoft.com/office/officeart/2005/8/layout/pyramid1"/>
    <dgm:cxn modelId="{9D3AAC9E-9397-1346-9D79-2DC040F1508C}" srcId="{E877058C-6F62-DD46-B69B-9A8C4F14C320}" destId="{E99BF256-6957-0540-AFA6-96482AD2B240}" srcOrd="2" destOrd="0" parTransId="{A1168C22-9DC2-6C4F-A207-FE7D22A3A468}" sibTransId="{7E8E0314-89E9-CE48-BDC6-B5CD2AAE6F0F}"/>
    <dgm:cxn modelId="{C59D168C-B42C-C84D-8160-0117F85C2BF5}" type="presOf" srcId="{14DAD42D-1123-B54E-8888-311A5DE34A4B}" destId="{606AF34B-6FFD-5642-91A1-717ED8419511}" srcOrd="0" destOrd="0" presId="urn:microsoft.com/office/officeart/2005/8/layout/pyramid1"/>
    <dgm:cxn modelId="{AB36C6A4-1661-644B-B5DD-852C95AB47BA}" type="presOf" srcId="{B5E7E340-BCCC-B844-A355-B38389553C23}" destId="{DC7F84B9-A91A-064F-AC94-E87AB7F9C9AB}" srcOrd="0" destOrd="0" presId="urn:microsoft.com/office/officeart/2005/8/layout/pyramid1"/>
    <dgm:cxn modelId="{B68DAD6C-0E07-7E4A-85B4-F0FD35C191CC}" type="presOf" srcId="{14DAD42D-1123-B54E-8888-311A5DE34A4B}" destId="{394278DA-8233-9145-9DAF-E37464C92D50}" srcOrd="1" destOrd="0" presId="urn:microsoft.com/office/officeart/2005/8/layout/pyramid1"/>
    <dgm:cxn modelId="{7126ED5A-02A8-854D-A0C8-8550C8BAEBE2}" srcId="{E877058C-6F62-DD46-B69B-9A8C4F14C320}" destId="{20C2360D-F407-314C-A060-2578847D32D0}" srcOrd="4" destOrd="0" parTransId="{648CA463-1DC3-DD4C-9AA8-1B461654BF60}" sibTransId="{2D7E2346-A929-2242-8031-3C8CF68A5721}"/>
    <dgm:cxn modelId="{D08DECD4-7EA0-924E-B95D-1E715C3BD0A5}" type="presOf" srcId="{D0610D0C-5FED-0C4D-957D-D59FEDF24E84}" destId="{7EC28742-072C-5642-9A09-D241C8AEE48C}" srcOrd="1" destOrd="0" presId="urn:microsoft.com/office/officeart/2005/8/layout/pyramid1"/>
    <dgm:cxn modelId="{6E636A17-0EB8-8442-A8BC-1B503D445A2C}" srcId="{E877058C-6F62-DD46-B69B-9A8C4F14C320}" destId="{BE60044E-F1C5-4444-AD3E-5DDFA6C5CA28}" srcOrd="3" destOrd="0" parTransId="{457E0E37-AFFC-064B-AFA6-D5CFB9E59253}" sibTransId="{3A14524A-769D-6E48-834F-0B0A86B48EBF}"/>
    <dgm:cxn modelId="{B66C845A-3656-6245-805A-82FC483F018B}" type="presOf" srcId="{BE60044E-F1C5-4444-AD3E-5DDFA6C5CA28}" destId="{99A9B297-CD67-4646-929E-4DE7C61ADDD2}" srcOrd="1" destOrd="0" presId="urn:microsoft.com/office/officeart/2005/8/layout/pyramid1"/>
    <dgm:cxn modelId="{9456D376-DF14-0E46-AFD8-7D8D3F7D0B36}" srcId="{E877058C-6F62-DD46-B69B-9A8C4F14C320}" destId="{B5E7E340-BCCC-B844-A355-B38389553C23}" srcOrd="5" destOrd="0" parTransId="{EC78EDD3-B724-4246-8C52-FCE9DDCC6A8C}" sibTransId="{8F33E03B-31F3-E440-940F-E4B4E31FACF6}"/>
    <dgm:cxn modelId="{0C968EC0-1323-7542-B5C0-377BF4A43A66}" type="presOf" srcId="{B5E7E340-BCCC-B844-A355-B38389553C23}" destId="{4065DFB5-C601-5746-AEC9-CD4C552C7FF9}" srcOrd="1" destOrd="0" presId="urn:microsoft.com/office/officeart/2005/8/layout/pyramid1"/>
    <dgm:cxn modelId="{FF2DB114-F6DF-F544-9FE8-489EEF116FC3}" type="presOf" srcId="{20C2360D-F407-314C-A060-2578847D32D0}" destId="{2E98E4DC-3C50-1540-A76E-46A3F5F5EFD4}" srcOrd="1" destOrd="0" presId="urn:microsoft.com/office/officeart/2005/8/layout/pyramid1"/>
    <dgm:cxn modelId="{179EB9E7-FB2C-3B42-8B65-735510763147}" type="presParOf" srcId="{77B3F847-309A-FD4A-BEC0-7AA111CD0418}" destId="{BDDEDEF6-A3D5-6445-90F1-D9ABFEE11419}" srcOrd="0" destOrd="0" presId="urn:microsoft.com/office/officeart/2005/8/layout/pyramid1"/>
    <dgm:cxn modelId="{AB6DC347-46BB-D049-AE84-122C40E269CA}" type="presParOf" srcId="{BDDEDEF6-A3D5-6445-90F1-D9ABFEE11419}" destId="{1B27F42E-972E-AF49-9E90-47513E279541}" srcOrd="0" destOrd="0" presId="urn:microsoft.com/office/officeart/2005/8/layout/pyramid1"/>
    <dgm:cxn modelId="{1E7AEBA1-036E-844F-B800-22ECF5D38C77}" type="presParOf" srcId="{BDDEDEF6-A3D5-6445-90F1-D9ABFEE11419}" destId="{7EC28742-072C-5642-9A09-D241C8AEE48C}" srcOrd="1" destOrd="0" presId="urn:microsoft.com/office/officeart/2005/8/layout/pyramid1"/>
    <dgm:cxn modelId="{E1AF40EF-CCEC-5E48-9EA0-F37BDD084366}" type="presParOf" srcId="{77B3F847-309A-FD4A-BEC0-7AA111CD0418}" destId="{572BA55B-4654-5440-8962-471BA30B9DDC}" srcOrd="1" destOrd="0" presId="urn:microsoft.com/office/officeart/2005/8/layout/pyramid1"/>
    <dgm:cxn modelId="{C12BADA0-BBA3-4643-BC46-D45C409E18C2}" type="presParOf" srcId="{572BA55B-4654-5440-8962-471BA30B9DDC}" destId="{606AF34B-6FFD-5642-91A1-717ED8419511}" srcOrd="0" destOrd="0" presId="urn:microsoft.com/office/officeart/2005/8/layout/pyramid1"/>
    <dgm:cxn modelId="{8B862064-D5E7-D549-B75A-1018FDAE22EF}" type="presParOf" srcId="{572BA55B-4654-5440-8962-471BA30B9DDC}" destId="{394278DA-8233-9145-9DAF-E37464C92D50}" srcOrd="1" destOrd="0" presId="urn:microsoft.com/office/officeart/2005/8/layout/pyramid1"/>
    <dgm:cxn modelId="{7013C216-7F79-9B41-9627-AA50FE4BC58C}" type="presParOf" srcId="{77B3F847-309A-FD4A-BEC0-7AA111CD0418}" destId="{3156FDE9-1921-BA48-AF5A-1C37BD69F18A}" srcOrd="2" destOrd="0" presId="urn:microsoft.com/office/officeart/2005/8/layout/pyramid1"/>
    <dgm:cxn modelId="{9C3DBCE4-65D5-1744-98E8-7001A2CA2BE0}" type="presParOf" srcId="{3156FDE9-1921-BA48-AF5A-1C37BD69F18A}" destId="{47312153-C0F1-D94D-8DAB-CC14615D2872}" srcOrd="0" destOrd="0" presId="urn:microsoft.com/office/officeart/2005/8/layout/pyramid1"/>
    <dgm:cxn modelId="{E3AE9E54-2F32-2E4B-9CF9-4FFD243D1695}" type="presParOf" srcId="{3156FDE9-1921-BA48-AF5A-1C37BD69F18A}" destId="{F2D8F692-7538-524D-A6AF-21961CC2C460}" srcOrd="1" destOrd="0" presId="urn:microsoft.com/office/officeart/2005/8/layout/pyramid1"/>
    <dgm:cxn modelId="{13EF8B63-C445-8D4A-A568-FA9F1E57EF06}" type="presParOf" srcId="{77B3F847-309A-FD4A-BEC0-7AA111CD0418}" destId="{8F942908-BB33-5F47-BA8C-2096A56126B8}" srcOrd="3" destOrd="0" presId="urn:microsoft.com/office/officeart/2005/8/layout/pyramid1"/>
    <dgm:cxn modelId="{B57B7AB5-C2AD-AA4B-8CD1-C9820E3BB488}" type="presParOf" srcId="{8F942908-BB33-5F47-BA8C-2096A56126B8}" destId="{7BB1B730-9F14-4245-A326-004E3CAE4E70}" srcOrd="0" destOrd="0" presId="urn:microsoft.com/office/officeart/2005/8/layout/pyramid1"/>
    <dgm:cxn modelId="{668DC725-C8E4-4D40-B043-6FBAC4B92FF2}" type="presParOf" srcId="{8F942908-BB33-5F47-BA8C-2096A56126B8}" destId="{99A9B297-CD67-4646-929E-4DE7C61ADDD2}" srcOrd="1" destOrd="0" presId="urn:microsoft.com/office/officeart/2005/8/layout/pyramid1"/>
    <dgm:cxn modelId="{F01C714F-D1C9-CC43-8A39-8D3992989703}" type="presParOf" srcId="{77B3F847-309A-FD4A-BEC0-7AA111CD0418}" destId="{C3DAAFC9-54BE-2144-83B8-134E1487BDA5}" srcOrd="4" destOrd="0" presId="urn:microsoft.com/office/officeart/2005/8/layout/pyramid1"/>
    <dgm:cxn modelId="{8733943C-0E30-0E43-AF69-701EC7F0D0B5}" type="presParOf" srcId="{C3DAAFC9-54BE-2144-83B8-134E1487BDA5}" destId="{FC29730D-F91B-1345-9A41-706B93DE5957}" srcOrd="0" destOrd="0" presId="urn:microsoft.com/office/officeart/2005/8/layout/pyramid1"/>
    <dgm:cxn modelId="{47160B6B-CA14-354B-BA49-4BFE69D24352}" type="presParOf" srcId="{C3DAAFC9-54BE-2144-83B8-134E1487BDA5}" destId="{2E98E4DC-3C50-1540-A76E-46A3F5F5EFD4}" srcOrd="1" destOrd="0" presId="urn:microsoft.com/office/officeart/2005/8/layout/pyramid1"/>
    <dgm:cxn modelId="{5143094F-D0DD-8B4E-8F2B-3B3E835BBE7A}" type="presParOf" srcId="{77B3F847-309A-FD4A-BEC0-7AA111CD0418}" destId="{1A619CF5-65B0-9841-B1F2-10F84BF3088E}" srcOrd="5" destOrd="0" presId="urn:microsoft.com/office/officeart/2005/8/layout/pyramid1"/>
    <dgm:cxn modelId="{094D46EB-1C2D-4140-BA75-CA8EF18E7437}" type="presParOf" srcId="{1A619CF5-65B0-9841-B1F2-10F84BF3088E}" destId="{DC7F84B9-A91A-064F-AC94-E87AB7F9C9AB}" srcOrd="0" destOrd="0" presId="urn:microsoft.com/office/officeart/2005/8/layout/pyramid1"/>
    <dgm:cxn modelId="{116ECEF8-4FA1-AB42-9346-EFC6EDB85C84}" type="presParOf" srcId="{1A619CF5-65B0-9841-B1F2-10F84BF3088E}" destId="{4065DFB5-C601-5746-AEC9-CD4C552C7FF9}" srcOrd="1" destOrd="0" presId="urn:microsoft.com/office/officeart/2005/8/layout/pyramid1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1B27F42E-972E-AF49-9E90-47513E279541}">
      <dsp:nvSpPr>
        <dsp:cNvPr id="0" name=""/>
        <dsp:cNvSpPr/>
      </dsp:nvSpPr>
      <dsp:spPr>
        <a:xfrm>
          <a:off x="1919505" y="0"/>
          <a:ext cx="767802" cy="611620"/>
        </a:xfrm>
        <a:prstGeom prst="trapezoid">
          <a:avLst>
            <a:gd name="adj" fmla="val 62768"/>
          </a:avLst>
        </a:prstGeom>
        <a:solidFill>
          <a:srgbClr val="124F96"/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1050" kern="1200" dirty="0" smtClean="0">
            <a:solidFill>
              <a:schemeClr val="bg1"/>
            </a:solidFill>
          </a:endParaRPr>
        </a:p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050" kern="1200" dirty="0" smtClean="0">
              <a:solidFill>
                <a:schemeClr val="bg1"/>
              </a:solidFill>
            </a:rPr>
            <a:t>Décès</a:t>
          </a:r>
          <a:endParaRPr lang="fr-FR" sz="1050" kern="1200" dirty="0">
            <a:solidFill>
              <a:schemeClr val="bg1"/>
            </a:solidFill>
          </a:endParaRPr>
        </a:p>
      </dsp:txBody>
      <dsp:txXfrm>
        <a:off x="1919505" y="0"/>
        <a:ext cx="767802" cy="611620"/>
      </dsp:txXfrm>
    </dsp:sp>
    <dsp:sp modelId="{606AF34B-6FFD-5642-91A1-717ED8419511}">
      <dsp:nvSpPr>
        <dsp:cNvPr id="0" name=""/>
        <dsp:cNvSpPr/>
      </dsp:nvSpPr>
      <dsp:spPr>
        <a:xfrm>
          <a:off x="1535604" y="611620"/>
          <a:ext cx="1535604" cy="611620"/>
        </a:xfrm>
        <a:prstGeom prst="trapezoid">
          <a:avLst>
            <a:gd name="adj" fmla="val 62768"/>
          </a:avLst>
        </a:prstGeom>
        <a:solidFill>
          <a:srgbClr val="124F96">
            <a:alpha val="90000"/>
          </a:srgb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050" kern="1200" dirty="0" smtClean="0">
              <a:solidFill>
                <a:schemeClr val="bg1"/>
              </a:solidFill>
            </a:rPr>
            <a:t>Blessure avec Arrêt de Travail</a:t>
          </a:r>
          <a:endParaRPr lang="fr-FR" sz="1050" kern="1200" dirty="0">
            <a:solidFill>
              <a:schemeClr val="bg1"/>
            </a:solidFill>
          </a:endParaRPr>
        </a:p>
      </dsp:txBody>
      <dsp:txXfrm>
        <a:off x="1804335" y="611620"/>
        <a:ext cx="998142" cy="611620"/>
      </dsp:txXfrm>
    </dsp:sp>
    <dsp:sp modelId="{47312153-C0F1-D94D-8DAB-CC14615D2872}">
      <dsp:nvSpPr>
        <dsp:cNvPr id="0" name=""/>
        <dsp:cNvSpPr/>
      </dsp:nvSpPr>
      <dsp:spPr>
        <a:xfrm>
          <a:off x="1151703" y="1223240"/>
          <a:ext cx="2303406" cy="611620"/>
        </a:xfrm>
        <a:prstGeom prst="trapezoid">
          <a:avLst>
            <a:gd name="adj" fmla="val 62768"/>
          </a:avLst>
        </a:prstGeom>
        <a:solidFill>
          <a:srgbClr val="124F96">
            <a:alpha val="80000"/>
          </a:srgb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050" kern="1200" dirty="0" smtClean="0">
              <a:solidFill>
                <a:schemeClr val="bg1"/>
              </a:solidFill>
            </a:rPr>
            <a:t>Cas nécessitant un traitement médical + travail aménagé</a:t>
          </a:r>
          <a:endParaRPr lang="fr-FR" sz="1050" kern="1200" dirty="0">
            <a:solidFill>
              <a:schemeClr val="bg1"/>
            </a:solidFill>
          </a:endParaRPr>
        </a:p>
      </dsp:txBody>
      <dsp:txXfrm>
        <a:off x="1554799" y="1223240"/>
        <a:ext cx="1497214" cy="611620"/>
      </dsp:txXfrm>
    </dsp:sp>
    <dsp:sp modelId="{7BB1B730-9F14-4245-A326-004E3CAE4E70}">
      <dsp:nvSpPr>
        <dsp:cNvPr id="0" name=""/>
        <dsp:cNvSpPr/>
      </dsp:nvSpPr>
      <dsp:spPr>
        <a:xfrm>
          <a:off x="767802" y="1834860"/>
          <a:ext cx="3071208" cy="611620"/>
        </a:xfrm>
        <a:prstGeom prst="trapezoid">
          <a:avLst>
            <a:gd name="adj" fmla="val 62768"/>
          </a:avLst>
        </a:prstGeom>
        <a:solidFill>
          <a:srgbClr val="124F96">
            <a:alpha val="70000"/>
          </a:srgb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050" kern="1200" dirty="0" smtClean="0">
              <a:solidFill>
                <a:schemeClr val="bg1"/>
              </a:solidFill>
            </a:rPr>
            <a:t>Premiers secours</a:t>
          </a:r>
          <a:endParaRPr lang="fr-FR" sz="1050" kern="1200" dirty="0">
            <a:solidFill>
              <a:schemeClr val="bg1"/>
            </a:solidFill>
          </a:endParaRPr>
        </a:p>
      </dsp:txBody>
      <dsp:txXfrm>
        <a:off x="1305263" y="1834860"/>
        <a:ext cx="1996285" cy="611620"/>
      </dsp:txXfrm>
    </dsp:sp>
    <dsp:sp modelId="{FC29730D-F91B-1345-9A41-706B93DE5957}">
      <dsp:nvSpPr>
        <dsp:cNvPr id="0" name=""/>
        <dsp:cNvSpPr/>
      </dsp:nvSpPr>
      <dsp:spPr>
        <a:xfrm>
          <a:off x="383901" y="2446480"/>
          <a:ext cx="3839010" cy="611620"/>
        </a:xfrm>
        <a:prstGeom prst="trapezoid">
          <a:avLst>
            <a:gd name="adj" fmla="val 62768"/>
          </a:avLst>
        </a:prstGeom>
        <a:solidFill>
          <a:srgbClr val="124F96">
            <a:alpha val="60000"/>
          </a:srgb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050" kern="1200" dirty="0" smtClean="0">
              <a:solidFill>
                <a:schemeClr val="bg1"/>
              </a:solidFill>
            </a:rPr>
            <a:t>Presqu'accident</a:t>
          </a:r>
          <a:endParaRPr lang="fr-FR" sz="1050" kern="1200" dirty="0">
            <a:solidFill>
              <a:schemeClr val="bg1"/>
            </a:solidFill>
          </a:endParaRPr>
        </a:p>
      </dsp:txBody>
      <dsp:txXfrm>
        <a:off x="1055727" y="2446480"/>
        <a:ext cx="2495357" cy="611620"/>
      </dsp:txXfrm>
    </dsp:sp>
    <dsp:sp modelId="{DC7F84B9-A91A-064F-AC94-E87AB7F9C9AB}">
      <dsp:nvSpPr>
        <dsp:cNvPr id="0" name=""/>
        <dsp:cNvSpPr/>
      </dsp:nvSpPr>
      <dsp:spPr>
        <a:xfrm>
          <a:off x="0" y="3058100"/>
          <a:ext cx="4606813" cy="611620"/>
        </a:xfrm>
        <a:prstGeom prst="trapezoid">
          <a:avLst>
            <a:gd name="adj" fmla="val 62768"/>
          </a:avLst>
        </a:prstGeom>
        <a:solidFill>
          <a:srgbClr val="124F96">
            <a:alpha val="50000"/>
          </a:srgb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050" kern="1200" dirty="0" smtClean="0">
              <a:solidFill>
                <a:schemeClr val="bg1"/>
              </a:solidFill>
            </a:rPr>
            <a:t>Anomalie / Situation dangereuse</a:t>
          </a:r>
          <a:endParaRPr lang="fr-FR" sz="1050" kern="1200" dirty="0">
            <a:solidFill>
              <a:schemeClr val="bg1"/>
            </a:solidFill>
          </a:endParaRPr>
        </a:p>
      </dsp:txBody>
      <dsp:txXfrm>
        <a:off x="806192" y="3058100"/>
        <a:ext cx="2994428" cy="61162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1">
  <dgm:title val=""/>
  <dgm:desc val=""/>
  <dgm:catLst>
    <dgm:cat type="pyramid" pri="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B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B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Calibri" charset="0"/>
              </a:defRPr>
            </a:lvl1pPr>
          </a:lstStyle>
          <a:p>
            <a:endParaRPr lang="fr-FR" alt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charset="0"/>
              </a:defRPr>
            </a:lvl1pPr>
          </a:lstStyle>
          <a:p>
            <a:fld id="{8C21D049-A497-3748-B9EB-0F8E12C8D23D}" type="datetimeFigureOut">
              <a:rPr lang="fr-FR" altLang="fr-FR"/>
              <a:pPr/>
              <a:t>23/03/2017</a:t>
            </a:fld>
            <a:endParaRPr lang="fr-FR" alt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Calibri" charset="0"/>
              </a:defRPr>
            </a:lvl1pPr>
          </a:lstStyle>
          <a:p>
            <a:endParaRPr lang="fr-FR" alt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charset="0"/>
              </a:defRPr>
            </a:lvl1pPr>
          </a:lstStyle>
          <a:p>
            <a:fld id="{C89FE447-0B1C-1849-ACA7-B231B37FC275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="" xmlns:p14="http://schemas.microsoft.com/office/powerpoint/2010/main" val="85173394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Calibri" charset="0"/>
              </a:defRPr>
            </a:lvl1pPr>
          </a:lstStyle>
          <a:p>
            <a:endParaRPr lang="fr-FR" alt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charset="0"/>
              </a:defRPr>
            </a:lvl1pPr>
          </a:lstStyle>
          <a:p>
            <a:fld id="{0B5804F1-FBE6-704F-9F20-87E4A3ED9159}" type="datetimeFigureOut">
              <a:rPr lang="fr-FR" altLang="fr-FR"/>
              <a:pPr/>
              <a:t>23/03/2017</a:t>
            </a:fld>
            <a:endParaRPr lang="fr-FR" alt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fr-FR" noProof="0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noProof="0" smtClean="0"/>
              <a:t>Cliquez pour modifier les styles du texte du masque</a:t>
            </a:r>
          </a:p>
          <a:p>
            <a:pPr lvl="1"/>
            <a:r>
              <a:rPr lang="fr-FR" noProof="0" smtClean="0"/>
              <a:t>Deuxième niveau</a:t>
            </a:r>
          </a:p>
          <a:p>
            <a:pPr lvl="2"/>
            <a:r>
              <a:rPr lang="fr-FR" noProof="0" smtClean="0"/>
              <a:t>Troisième niveau</a:t>
            </a:r>
          </a:p>
          <a:p>
            <a:pPr lvl="3"/>
            <a:r>
              <a:rPr lang="fr-FR" noProof="0" smtClean="0"/>
              <a:t>Quatrième niveau</a:t>
            </a:r>
          </a:p>
          <a:p>
            <a:pPr lvl="4"/>
            <a:r>
              <a:rPr lang="fr-FR" noProof="0" smtClean="0"/>
              <a:t>Cinquième niveau</a:t>
            </a:r>
            <a:endParaRPr lang="fr-FR" noProof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Calibri" charset="0"/>
              </a:defRPr>
            </a:lvl1pPr>
          </a:lstStyle>
          <a:p>
            <a:endParaRPr lang="fr-FR" alt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charset="0"/>
              </a:defRPr>
            </a:lvl1pPr>
          </a:lstStyle>
          <a:p>
            <a:fld id="{EE3C77AA-2344-FB4A-9185-A1A911999188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="" xmlns:p14="http://schemas.microsoft.com/office/powerpoint/2010/main" val="98645954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l" rtl="0"/>
            <a:r>
              <a:rPr b="0" i="0" u="none" baseline="0" lang="nl"/>
              <a:t/>
            </a:r>
            <a:fld id="{EE3C77AA-2344-FB4A-9185-A1A911999188}" type="slidenum">
              <a:rPr/>
              <a:pPr/>
              <a:t>2</a:t>
            </a:fld>
            <a:endParaRPr lang="nl" altLang="fr-FR"/>
          </a:p>
        </p:txBody>
      </p:sp>
    </p:spTree>
    <p:extLst>
      <p:ext uri="{BB962C8B-B14F-4D97-AF65-F5344CB8AC3E}">
        <p14:creationId xmlns="" xmlns:p14="http://schemas.microsoft.com/office/powerpoint/2010/main" val="70109648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l" rtl="0"/>
            <a:r>
              <a:rPr b="0" i="0" u="none" baseline="0" lang="nl"/>
              <a:t/>
            </a:r>
            <a:fld id="{EE3C77AA-2344-FB4A-9185-A1A911999188}" type="slidenum">
              <a:rPr/>
              <a:pPr/>
              <a:t>5</a:t>
            </a:fld>
            <a:endParaRPr lang="nl" altLang="fr-FR"/>
          </a:p>
        </p:txBody>
      </p:sp>
    </p:spTree>
    <p:extLst>
      <p:ext uri="{BB962C8B-B14F-4D97-AF65-F5344CB8AC3E}">
        <p14:creationId xmlns="" xmlns:p14="http://schemas.microsoft.com/office/powerpoint/2010/main" val="10821646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-3175" y="0"/>
            <a:ext cx="9147175" cy="6858000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eaLnBrk="1" hangingPunct="1"/>
            <a:endParaRPr lang="fr-FR" altLang="fr-FR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/>
          <p:nvPr userDrawn="1"/>
        </p:nvSpPr>
        <p:spPr>
          <a:xfrm>
            <a:off x="0" y="6750050"/>
            <a:ext cx="9144000" cy="10795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eaLnBrk="1" hangingPunct="1"/>
            <a:endParaRPr lang="fr-FR" altLang="fr-FR">
              <a:solidFill>
                <a:srgbClr val="FFFFFF"/>
              </a:solidFill>
            </a:endParaRPr>
          </a:p>
        </p:txBody>
      </p:sp>
      <p:pic>
        <p:nvPicPr>
          <p:cNvPr id="7" name="Image 13" descr="TOTAL_bandeau_01_haut_RGB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74650"/>
            <a:ext cx="5978525" cy="846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tre 4"/>
          <p:cNvSpPr>
            <a:spLocks noGrp="1"/>
          </p:cNvSpPr>
          <p:nvPr>
            <p:ph type="title"/>
          </p:nvPr>
        </p:nvSpPr>
        <p:spPr>
          <a:xfrm>
            <a:off x="1188000" y="2106000"/>
            <a:ext cx="7276629" cy="1487487"/>
          </a:xfrm>
        </p:spPr>
        <p:txBody>
          <a:bodyPr lIns="0" rIns="0" anchor="b"/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fr-FR" noProof="0" smtClean="0"/>
              <a:t>Cliquez pour modifier le style du titre</a:t>
            </a:r>
            <a:endParaRPr lang="fr-FR" noProof="0" dirty="0"/>
          </a:p>
        </p:txBody>
      </p:sp>
      <p:sp>
        <p:nvSpPr>
          <p:cNvPr id="16" name="Espace réservé du texte 15"/>
          <p:cNvSpPr>
            <a:spLocks noGrp="1"/>
          </p:cNvSpPr>
          <p:nvPr>
            <p:ph type="body" sz="quarter" idx="10"/>
          </p:nvPr>
        </p:nvSpPr>
        <p:spPr>
          <a:xfrm>
            <a:off x="1188000" y="3639600"/>
            <a:ext cx="7276629" cy="1778000"/>
          </a:xfrm>
        </p:spPr>
        <p:txBody>
          <a:bodyPr lIns="0" rIns="0">
            <a:noAutofit/>
          </a:bodyPr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fr-FR" noProof="0" smtClean="0"/>
              <a:t>Cliquez pour modifier les styles du texte du masque</a:t>
            </a:r>
          </a:p>
        </p:txBody>
      </p:sp>
    </p:spTree>
    <p:extLst>
      <p:ext uri="{BB962C8B-B14F-4D97-AF65-F5344CB8AC3E}">
        <p14:creationId xmlns="" xmlns:p14="http://schemas.microsoft.com/office/powerpoint/2010/main" val="21138223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ans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pied de page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r-FR" altLang="fr-FR" smtClean="0"/>
              <a:t>Kit intégration H3SE - TCG 5.2 – La remontée d’anomalie – V1</a:t>
            </a:r>
            <a:endParaRPr lang="fr-FR" altLang="fr-FR"/>
          </a:p>
        </p:txBody>
      </p:sp>
      <p:sp>
        <p:nvSpPr>
          <p:cNvPr id="3" name="Espace réservé du numéro de diapositive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496C85EC-E428-EB4C-95EA-DF0DD23F4469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="" xmlns:p14="http://schemas.microsoft.com/office/powerpoint/2010/main" val="20394461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noProof="0" smtClean="0"/>
              <a:t>Cliquez pour modifier le style du titre</a:t>
            </a:r>
            <a:endParaRPr lang="fr-FR" noProof="0" dirty="0"/>
          </a:p>
        </p:txBody>
      </p:sp>
      <p:sp>
        <p:nvSpPr>
          <p:cNvPr id="6" name="Espace réservé du texte 5"/>
          <p:cNvSpPr>
            <a:spLocks noGrp="1"/>
          </p:cNvSpPr>
          <p:nvPr>
            <p:ph type="body" sz="quarter" idx="12"/>
          </p:nvPr>
        </p:nvSpPr>
        <p:spPr>
          <a:xfrm>
            <a:off x="457200" y="1125538"/>
            <a:ext cx="8218800" cy="5040311"/>
          </a:xfrm>
        </p:spPr>
        <p:txBody>
          <a:bodyPr/>
          <a:lstStyle/>
          <a:p>
            <a:pPr lvl="0"/>
            <a:r>
              <a:rPr lang="fr-FR" noProof="0" smtClean="0"/>
              <a:t>Cliquez pour modifier les styles du texte du masque</a:t>
            </a:r>
          </a:p>
          <a:p>
            <a:pPr lvl="1"/>
            <a:r>
              <a:rPr lang="fr-FR" noProof="0" smtClean="0"/>
              <a:t>Deuxième niveau</a:t>
            </a:r>
          </a:p>
          <a:p>
            <a:pPr lvl="2"/>
            <a:r>
              <a:rPr lang="fr-FR" noProof="0" smtClean="0"/>
              <a:t>Troisième niveau</a:t>
            </a:r>
          </a:p>
          <a:p>
            <a:pPr lvl="3"/>
            <a:r>
              <a:rPr lang="fr-FR" noProof="0" smtClean="0"/>
              <a:t>Quatrième niveau</a:t>
            </a:r>
          </a:p>
        </p:txBody>
      </p:sp>
      <p:sp>
        <p:nvSpPr>
          <p:cNvPr id="4" name="Espace réservé du pied de page 2"/>
          <p:cNvSpPr>
            <a:spLocks noGrp="1"/>
          </p:cNvSpPr>
          <p:nvPr>
            <p:ph type="ftr" sz="quarter" idx="13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r-FR" altLang="fr-FR" smtClean="0"/>
              <a:t>Kit intégration H3SE - TCG 5.2 – La remontée d’anomalie – V1</a:t>
            </a:r>
            <a:endParaRPr lang="fr-FR" altLang="fr-FR"/>
          </a:p>
        </p:txBody>
      </p:sp>
      <p:sp>
        <p:nvSpPr>
          <p:cNvPr id="5" name="Espace réservé du numéro de diapositive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fld id="{17F61CF3-2ED3-484D-9DBF-0D20B6239C8D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="" xmlns:p14="http://schemas.microsoft.com/office/powerpoint/2010/main" val="11898439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8928100" y="0"/>
            <a:ext cx="215900" cy="6858000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eaLnBrk="1" hangingPunct="1"/>
            <a:endParaRPr lang="fr-FR" altLang="fr-FR">
              <a:solidFill>
                <a:srgbClr val="FFFFFF"/>
              </a:solidFill>
              <a:latin typeface="Helvetica" charset="0"/>
              <a:ea typeface="Helvetica" charset="0"/>
              <a:cs typeface="Helvetica" charset="0"/>
            </a:endParaRP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2493952"/>
            <a:ext cx="7772400" cy="1362075"/>
          </a:xfrm>
        </p:spPr>
        <p:txBody>
          <a:bodyPr anchor="ctr"/>
          <a:lstStyle>
            <a:lvl1pPr algn="l">
              <a:defRPr sz="3200" b="1" cap="all">
                <a:solidFill>
                  <a:schemeClr val="accent3">
                    <a:lumMod val="75000"/>
                  </a:schemeClr>
                </a:solidFill>
              </a:defRPr>
            </a:lvl1pPr>
          </a:lstStyle>
          <a:p>
            <a:r>
              <a:rPr lang="fr-FR" noProof="0" smtClean="0"/>
              <a:t>Cliquez pour modifier le style du titre</a:t>
            </a:r>
            <a:endParaRPr lang="fr-FR" noProof="0" dirty="0"/>
          </a:p>
        </p:txBody>
      </p:sp>
      <p:sp>
        <p:nvSpPr>
          <p:cNvPr id="4" name="Espace réservé du pied de page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r-FR" altLang="fr-FR" smtClean="0"/>
              <a:t>Kit intégration H3SE - TCG 5.2 – La remontée d’anomalie – V1</a:t>
            </a:r>
            <a:endParaRPr lang="fr-FR" altLang="fr-FR"/>
          </a:p>
        </p:txBody>
      </p:sp>
      <p:sp>
        <p:nvSpPr>
          <p:cNvPr id="5" name="Espace réservé du numéro de diapositive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C8999A90-5C0B-8E45-9750-A8ACF87DE05F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="" xmlns:p14="http://schemas.microsoft.com/office/powerpoint/2010/main" val="3396140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lumMod val="75000"/>
                  </a:schemeClr>
                </a:solidFill>
              </a:defRPr>
            </a:lvl1pPr>
          </a:lstStyle>
          <a:p>
            <a:r>
              <a:rPr lang="fr-FR" noProof="0" smtClean="0"/>
              <a:t>Cliquez pour modifier le style du titre</a:t>
            </a:r>
            <a:endParaRPr lang="fr-FR" noProof="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125538"/>
            <a:ext cx="4038600" cy="5000625"/>
          </a:xfrm>
          <a:prstGeom prst="rect">
            <a:avLst/>
          </a:prstGeom>
        </p:spPr>
        <p:txBody>
          <a:bodyPr/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 marL="1080000" indent="-180000">
              <a:defRPr sz="12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noProof="0" smtClean="0"/>
              <a:t>Cliquez pour modifier les styles du texte du masque</a:t>
            </a:r>
          </a:p>
          <a:p>
            <a:pPr lvl="1"/>
            <a:r>
              <a:rPr lang="fr-FR" noProof="0" smtClean="0"/>
              <a:t>Deuxième niveau</a:t>
            </a:r>
          </a:p>
          <a:p>
            <a:pPr lvl="2"/>
            <a:r>
              <a:rPr lang="fr-FR" noProof="0" smtClean="0"/>
              <a:t>Troisième niveau</a:t>
            </a:r>
          </a:p>
          <a:p>
            <a:pPr lvl="3"/>
            <a:r>
              <a:rPr lang="fr-FR" noProof="0" smtClean="0"/>
              <a:t>Quatrième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125538"/>
            <a:ext cx="4038600" cy="5000625"/>
          </a:xfrm>
          <a:prstGeom prst="rect">
            <a:avLst/>
          </a:prstGeom>
        </p:spPr>
        <p:txBody>
          <a:bodyPr/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2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noProof="0" smtClean="0"/>
              <a:t>Cliquez pour modifier les styles du texte du masque</a:t>
            </a:r>
          </a:p>
          <a:p>
            <a:pPr lvl="1"/>
            <a:r>
              <a:rPr lang="fr-FR" noProof="0" smtClean="0"/>
              <a:t>Deuxième niveau</a:t>
            </a:r>
          </a:p>
          <a:p>
            <a:pPr lvl="2"/>
            <a:r>
              <a:rPr lang="fr-FR" noProof="0" smtClean="0"/>
              <a:t>Troisième niveau</a:t>
            </a:r>
          </a:p>
          <a:p>
            <a:pPr lvl="3"/>
            <a:r>
              <a:rPr lang="fr-FR" noProof="0" smtClean="0"/>
              <a:t>Quatrième niveau</a:t>
            </a:r>
          </a:p>
        </p:txBody>
      </p:sp>
      <p:sp>
        <p:nvSpPr>
          <p:cNvPr id="5" name="Espace réservé du pied de page 5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r-FR" altLang="fr-FR" smtClean="0"/>
              <a:t>Kit intégration H3SE - TCG 5.2 – La remontée d’anomalie – V1</a:t>
            </a:r>
            <a:endParaRPr lang="fr-FR" altLang="fr-FR"/>
          </a:p>
        </p:txBody>
      </p:sp>
      <p:sp>
        <p:nvSpPr>
          <p:cNvPr id="6" name="Espace réservé du numéro de diapositive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1E08AA4A-2DDE-9345-AA77-74A109BEEFCF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="" xmlns:p14="http://schemas.microsoft.com/office/powerpoint/2010/main" val="20286832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ique bar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lumMod val="75000"/>
                  </a:schemeClr>
                </a:solidFill>
              </a:defRPr>
            </a:lvl1pPr>
          </a:lstStyle>
          <a:p>
            <a:r>
              <a:rPr lang="fr-FR" smtClean="0"/>
              <a:t>Cliquez pour modifier le style du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695600"/>
            <a:ext cx="8218800" cy="4284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7" name="Espace réservé du texte 7"/>
          <p:cNvSpPr>
            <a:spLocks noGrp="1"/>
          </p:cNvSpPr>
          <p:nvPr>
            <p:ph type="body" sz="quarter" idx="13"/>
          </p:nvPr>
        </p:nvSpPr>
        <p:spPr>
          <a:xfrm>
            <a:off x="2267744" y="1418400"/>
            <a:ext cx="4608512" cy="338554"/>
          </a:xfrm>
        </p:spPr>
        <p:txBody>
          <a:bodyPr anchorCtr="1">
            <a:spAutoFit/>
          </a:bodyPr>
          <a:lstStyle>
            <a:lvl1pPr algn="ctr">
              <a:buNone/>
              <a:defRPr sz="1600"/>
            </a:lvl1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8" name="Espace réservé du texte 8"/>
          <p:cNvSpPr>
            <a:spLocks noGrp="1"/>
          </p:cNvSpPr>
          <p:nvPr>
            <p:ph type="body" sz="quarter" idx="14"/>
          </p:nvPr>
        </p:nvSpPr>
        <p:spPr>
          <a:xfrm>
            <a:off x="457200" y="6021388"/>
            <a:ext cx="3178175" cy="215900"/>
          </a:xfrm>
        </p:spPr>
        <p:txBody>
          <a:bodyPr lIns="0">
            <a:noAutofit/>
          </a:bodyPr>
          <a:lstStyle>
            <a:lvl1pPr marL="0" indent="0">
              <a:buFont typeface="Arial" pitchFamily="34" charset="0"/>
              <a:buNone/>
              <a:defRPr sz="900"/>
            </a:lvl1pPr>
            <a:lvl2pPr marL="0" indent="0"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Font typeface="Arial" pitchFamily="34" charset="0"/>
              <a:buNone/>
              <a:defRPr/>
            </a:lvl5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r-FR" altLang="fr-FR" smtClean="0"/>
              <a:t>Kit intégration H3SE - TCG 5.2 – La remontée d’anomalie – V1</a:t>
            </a:r>
            <a:endParaRPr lang="fr-FR" altLang="fr-FR"/>
          </a:p>
        </p:txBody>
      </p:sp>
      <p:sp>
        <p:nvSpPr>
          <p:cNvPr id="9" name="Espace réservé du numéro de diapositive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fld id="{F2919103-F5D9-5B40-B78E-CFB56D5D886E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="" xmlns:p14="http://schemas.microsoft.com/office/powerpoint/2010/main" val="4809983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ux Graphiques bar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lumMod val="75000"/>
                  </a:schemeClr>
                </a:solidFill>
              </a:defRPr>
            </a:lvl1pPr>
          </a:lstStyle>
          <a:p>
            <a:r>
              <a:rPr lang="fr-FR" smtClean="0"/>
              <a:t>Cliquez pour modifier le style du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972000"/>
            <a:ext cx="8218800" cy="2484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8" name="Espace réservé du contenu 2"/>
          <p:cNvSpPr>
            <a:spLocks noGrp="1"/>
          </p:cNvSpPr>
          <p:nvPr>
            <p:ph idx="13"/>
          </p:nvPr>
        </p:nvSpPr>
        <p:spPr>
          <a:xfrm>
            <a:off x="457200" y="3510000"/>
            <a:ext cx="8218800" cy="2484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7" name="Espace réservé du texte 8"/>
          <p:cNvSpPr>
            <a:spLocks noGrp="1"/>
          </p:cNvSpPr>
          <p:nvPr>
            <p:ph type="body" sz="quarter" idx="14"/>
          </p:nvPr>
        </p:nvSpPr>
        <p:spPr>
          <a:xfrm>
            <a:off x="457200" y="6021388"/>
            <a:ext cx="3178175" cy="215900"/>
          </a:xfrm>
        </p:spPr>
        <p:txBody>
          <a:bodyPr lIns="0">
            <a:noAutofit/>
          </a:bodyPr>
          <a:lstStyle>
            <a:lvl1pPr marL="0" indent="0">
              <a:buFont typeface="Arial" pitchFamily="34" charset="0"/>
              <a:buNone/>
              <a:defRPr sz="900"/>
            </a:lvl1pPr>
            <a:lvl2pPr marL="0" indent="0"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Font typeface="Arial" pitchFamily="34" charset="0"/>
              <a:buNone/>
              <a:defRPr/>
            </a:lvl5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r-FR" altLang="fr-FR" smtClean="0"/>
              <a:t>Kit intégration H3SE - TCG 5.2 – La remontée d’anomalie – V1</a:t>
            </a:r>
            <a:endParaRPr lang="fr-FR" altLang="fr-FR"/>
          </a:p>
        </p:txBody>
      </p:sp>
      <p:sp>
        <p:nvSpPr>
          <p:cNvPr id="9" name="Espace réservé du numéro de diapositive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fld id="{F6C9098B-CFA0-D541-942F-C9495E1A435F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="" xmlns:p14="http://schemas.microsoft.com/office/powerpoint/2010/main" val="10102160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ique anne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lumMod val="75000"/>
                  </a:schemeClr>
                </a:solidFill>
              </a:defRPr>
            </a:lvl1pPr>
          </a:lstStyle>
          <a:p>
            <a:r>
              <a:rPr lang="fr-FR" smtClean="0"/>
              <a:t>Cliquez pour modifier le style du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767600"/>
            <a:ext cx="8218800" cy="4248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8" name="Espace réservé du texte 7"/>
          <p:cNvSpPr>
            <a:spLocks noGrp="1"/>
          </p:cNvSpPr>
          <p:nvPr>
            <p:ph type="body" sz="quarter" idx="13"/>
          </p:nvPr>
        </p:nvSpPr>
        <p:spPr>
          <a:xfrm>
            <a:off x="2267744" y="1418400"/>
            <a:ext cx="4608512" cy="338554"/>
          </a:xfrm>
        </p:spPr>
        <p:txBody>
          <a:bodyPr anchorCtr="1">
            <a:spAutoFit/>
          </a:bodyPr>
          <a:lstStyle>
            <a:lvl1pPr algn="ctr">
              <a:buNone/>
              <a:defRPr sz="1600"/>
            </a:lvl1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7" name="Espace réservé du texte 8"/>
          <p:cNvSpPr>
            <a:spLocks noGrp="1"/>
          </p:cNvSpPr>
          <p:nvPr>
            <p:ph type="body" sz="quarter" idx="14"/>
          </p:nvPr>
        </p:nvSpPr>
        <p:spPr>
          <a:xfrm>
            <a:off x="457200" y="6021388"/>
            <a:ext cx="3178175" cy="215900"/>
          </a:xfrm>
        </p:spPr>
        <p:txBody>
          <a:bodyPr lIns="0">
            <a:noAutofit/>
          </a:bodyPr>
          <a:lstStyle>
            <a:lvl1pPr marL="0" indent="0">
              <a:buFont typeface="Arial" pitchFamily="34" charset="0"/>
              <a:buNone/>
              <a:defRPr sz="900"/>
            </a:lvl1pPr>
            <a:lvl2pPr marL="0" indent="0"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Font typeface="Arial" pitchFamily="34" charset="0"/>
              <a:buNone/>
              <a:defRPr/>
            </a:lvl5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r-FR" altLang="fr-FR" smtClean="0"/>
              <a:t>Kit intégration H3SE - TCG 5.2 – La remontée d’anomalie – V1</a:t>
            </a:r>
            <a:endParaRPr lang="fr-FR" altLang="fr-FR"/>
          </a:p>
        </p:txBody>
      </p:sp>
      <p:sp>
        <p:nvSpPr>
          <p:cNvPr id="9" name="Espace réservé du numéro de diapositive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fld id="{9FECF9AA-319C-8B45-A997-93D8BBB2D05D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="" xmlns:p14="http://schemas.microsoft.com/office/powerpoint/2010/main" val="6961114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lumMod val="75000"/>
                  </a:schemeClr>
                </a:solidFill>
              </a:defRPr>
            </a:lvl1pPr>
          </a:lstStyle>
          <a:p>
            <a:r>
              <a:rPr lang="fr-FR" smtClean="0"/>
              <a:t>Cliquez pour modifier le style du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125538"/>
            <a:ext cx="8218488" cy="4896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7" name="Espace réservé du texte 8"/>
          <p:cNvSpPr>
            <a:spLocks noGrp="1"/>
          </p:cNvSpPr>
          <p:nvPr>
            <p:ph type="body" sz="quarter" idx="14"/>
          </p:nvPr>
        </p:nvSpPr>
        <p:spPr>
          <a:xfrm>
            <a:off x="457200" y="6021388"/>
            <a:ext cx="3178175" cy="215900"/>
          </a:xfrm>
        </p:spPr>
        <p:txBody>
          <a:bodyPr lIns="0">
            <a:noAutofit/>
          </a:bodyPr>
          <a:lstStyle>
            <a:lvl1pPr marL="0" indent="0">
              <a:buFont typeface="Arial" pitchFamily="34" charset="0"/>
              <a:buNone/>
              <a:defRPr sz="900"/>
            </a:lvl1pPr>
            <a:lvl2pPr marL="0" indent="0"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Font typeface="Arial" pitchFamily="34" charset="0"/>
              <a:buNone/>
              <a:defRPr/>
            </a:lvl5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r-FR" altLang="fr-FR" smtClean="0"/>
              <a:t>Kit intégration H3SE - TCG 5.2 – La remontée d’anomalie – V1</a:t>
            </a:r>
            <a:endParaRPr lang="fr-FR" alt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fld id="{B71CD1AD-6125-414A-8491-5ED8A652CF0C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="" xmlns:p14="http://schemas.microsoft.com/office/powerpoint/2010/main" val="541976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lumMod val="75000"/>
                  </a:schemeClr>
                </a:solidFill>
              </a:defRPr>
            </a:lvl1pPr>
          </a:lstStyle>
          <a:p>
            <a:r>
              <a:rPr lang="fr-FR" noProof="0" smtClean="0"/>
              <a:t>Cliquez pour modifier le style du titre</a:t>
            </a:r>
            <a:endParaRPr lang="fr-FR" noProof="0" dirty="0"/>
          </a:p>
        </p:txBody>
      </p:sp>
      <p:sp>
        <p:nvSpPr>
          <p:cNvPr id="3" name="Espace réservé du pied de page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r-FR" altLang="fr-FR" smtClean="0"/>
              <a:t>Kit intégration H3SE - TCG 5.2 – La remontée d’anomalie – V1</a:t>
            </a:r>
            <a:endParaRPr lang="fr-FR" altLang="fr-FR"/>
          </a:p>
        </p:txBody>
      </p:sp>
      <p:sp>
        <p:nvSpPr>
          <p:cNvPr id="4" name="Espace réservé du numéro de diapositive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9F6186D3-8196-E645-810A-3049916504DF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="" xmlns:p14="http://schemas.microsoft.com/office/powerpoint/2010/main" val="3673414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18488" cy="63500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fr-FR" noProof="0" dirty="0" smtClean="0"/>
              <a:t>Cliquez et modifiez le titre</a:t>
            </a:r>
            <a:endParaRPr lang="fr-FR" noProof="0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57200" y="6411913"/>
            <a:ext cx="5562600" cy="365125"/>
          </a:xfrm>
          <a:prstGeom prst="rect">
            <a:avLst/>
          </a:prstGeom>
        </p:spPr>
        <p:txBody>
          <a:bodyPr vert="horz" wrap="square" lIns="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900">
                <a:solidFill>
                  <a:srgbClr val="000000"/>
                </a:solidFill>
                <a:ea typeface="Helvetica" charset="0"/>
                <a:cs typeface="Helvetica" charset="0"/>
              </a:defRPr>
            </a:lvl1pPr>
          </a:lstStyle>
          <a:p>
            <a:r>
              <a:rPr lang="fr-FR" altLang="fr-FR" smtClean="0"/>
              <a:t>Kit intégration H3SE - TCG 5.2 – La remontée d’anomalie – V1</a:t>
            </a:r>
            <a:endParaRPr lang="fr-FR" alt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411913"/>
            <a:ext cx="725488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ea typeface="Helvetica" charset="0"/>
                <a:cs typeface="Helvetica" charset="0"/>
              </a:defRPr>
            </a:lvl1pPr>
          </a:lstStyle>
          <a:p>
            <a:fld id="{D06BC6EA-7088-384D-81DF-7D773DBBE69F}" type="slidenum">
              <a:rPr lang="fr-FR" altLang="fr-FR"/>
              <a:pPr/>
              <a:t>‹N°›</a:t>
            </a:fld>
            <a:endParaRPr lang="fr-FR" altLang="fr-FR"/>
          </a:p>
        </p:txBody>
      </p:sp>
      <p:sp>
        <p:nvSpPr>
          <p:cNvPr id="7" name="Rectangle 6"/>
          <p:cNvSpPr/>
          <p:nvPr/>
        </p:nvSpPr>
        <p:spPr>
          <a:xfrm>
            <a:off x="9031288" y="0"/>
            <a:ext cx="112712" cy="6858000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eaLnBrk="1" hangingPunct="1"/>
            <a:endParaRPr lang="fr-FR" altLang="fr-FR">
              <a:solidFill>
                <a:srgbClr val="FFFFFF"/>
              </a:solidFill>
              <a:latin typeface="Helvetica" charset="0"/>
              <a:ea typeface="Helvetica" charset="0"/>
              <a:cs typeface="Helvetica" charset="0"/>
            </a:endParaRPr>
          </a:p>
        </p:txBody>
      </p:sp>
      <p:cxnSp>
        <p:nvCxnSpPr>
          <p:cNvPr id="9" name="Connecteur droit 8"/>
          <p:cNvCxnSpPr/>
          <p:nvPr/>
        </p:nvCxnSpPr>
        <p:spPr>
          <a:xfrm>
            <a:off x="457200" y="6311900"/>
            <a:ext cx="8686800" cy="1588"/>
          </a:xfrm>
          <a:prstGeom prst="line">
            <a:avLst/>
          </a:prstGeom>
          <a:ln w="9525" cap="flat" cmpd="sng" algn="ctr">
            <a:solidFill>
              <a:schemeClr val="accent3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Connecteur droit 11"/>
          <p:cNvCxnSpPr>
            <a:cxnSpLocks noChangeShapeType="1"/>
          </p:cNvCxnSpPr>
          <p:nvPr/>
        </p:nvCxnSpPr>
        <p:spPr bwMode="auto">
          <a:xfrm rot="5400000">
            <a:off x="7335044" y="6595269"/>
            <a:ext cx="365125" cy="1587"/>
          </a:xfrm>
          <a:prstGeom prst="line">
            <a:avLst/>
          </a:prstGeom>
          <a:noFill/>
          <a:ln w="6350">
            <a:solidFill>
              <a:schemeClr val="tx1">
                <a:alpha val="70195"/>
              </a:schemeClr>
            </a:solidFill>
            <a:round/>
            <a:headEnd/>
            <a:tailEnd/>
          </a:ln>
          <a:effectLst>
            <a:outerShdw blurRad="63500"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sp>
        <p:nvSpPr>
          <p:cNvPr id="1032" name="Espace réservé du texte 3"/>
          <p:cNvSpPr>
            <a:spLocks noGrp="1"/>
          </p:cNvSpPr>
          <p:nvPr>
            <p:ph type="body" idx="1"/>
          </p:nvPr>
        </p:nvSpPr>
        <p:spPr bwMode="auto">
          <a:xfrm>
            <a:off x="457200" y="1125538"/>
            <a:ext cx="8218488" cy="500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/>
              <a:t>Modifiez les styles du texte du masque</a:t>
            </a:r>
          </a:p>
          <a:p>
            <a:pPr lvl="1"/>
            <a:r>
              <a:rPr lang="fr-FR" altLang="fr-FR"/>
              <a:t>Deuxième niveau</a:t>
            </a:r>
          </a:p>
          <a:p>
            <a:pPr lvl="2"/>
            <a:r>
              <a:rPr lang="fr-FR" altLang="fr-FR"/>
              <a:t>Troisième niveau</a:t>
            </a:r>
          </a:p>
          <a:p>
            <a:pPr lvl="3"/>
            <a:r>
              <a:rPr lang="fr-FR" altLang="fr-FR"/>
              <a:t>Quatrième niveau</a:t>
            </a:r>
          </a:p>
        </p:txBody>
      </p:sp>
      <p:pic>
        <p:nvPicPr>
          <p:cNvPr id="1033" name="Image 10" descr="TOTAL_ADM.png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5088" y="6375400"/>
            <a:ext cx="1008062" cy="401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928" r:id="rId1"/>
    <p:sldLayoutId id="2147483929" r:id="rId2"/>
    <p:sldLayoutId id="2147483930" r:id="rId3"/>
    <p:sldLayoutId id="2147483931" r:id="rId4"/>
    <p:sldLayoutId id="2147483932" r:id="rId5"/>
    <p:sldLayoutId id="2147483933" r:id="rId6"/>
    <p:sldLayoutId id="2147483934" r:id="rId7"/>
    <p:sldLayoutId id="2147483935" r:id="rId8"/>
    <p:sldLayoutId id="2147483936" r:id="rId9"/>
    <p:sldLayoutId id="2147483937" r:id="rId10"/>
  </p:sldLayoutIdLst>
  <p:hf hdr="0" dt="0"/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2200" b="1" kern="1200" cap="all">
          <a:solidFill>
            <a:srgbClr val="A90025"/>
          </a:solidFill>
          <a:latin typeface="+mj-lt"/>
          <a:ea typeface="Arial" charset="0"/>
          <a:cs typeface="Arial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2200" b="1">
          <a:solidFill>
            <a:srgbClr val="A90025"/>
          </a:solidFill>
          <a:latin typeface="Arial" charset="0"/>
          <a:ea typeface="Arial" charset="0"/>
          <a:cs typeface="Arial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2200" b="1">
          <a:solidFill>
            <a:srgbClr val="A90025"/>
          </a:solidFill>
          <a:latin typeface="Arial" charset="0"/>
          <a:ea typeface="Arial" charset="0"/>
          <a:cs typeface="Arial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2200" b="1">
          <a:solidFill>
            <a:srgbClr val="A90025"/>
          </a:solidFill>
          <a:latin typeface="Arial" charset="0"/>
          <a:ea typeface="Arial" charset="0"/>
          <a:cs typeface="Arial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2200" b="1">
          <a:solidFill>
            <a:srgbClr val="A90025"/>
          </a:solidFill>
          <a:latin typeface="Arial" charset="0"/>
          <a:ea typeface="Arial" charset="0"/>
          <a:cs typeface="Arial" charset="0"/>
        </a:defRPr>
      </a:lvl5pPr>
      <a:lvl6pPr marL="457200" algn="l" defTabSz="457200" rtl="0" fontAlgn="base">
        <a:spcBef>
          <a:spcPct val="0"/>
        </a:spcBef>
        <a:spcAft>
          <a:spcPct val="0"/>
        </a:spcAft>
        <a:defRPr sz="2200" b="1">
          <a:solidFill>
            <a:srgbClr val="A90025"/>
          </a:solidFill>
          <a:latin typeface="Arial" charset="0"/>
          <a:ea typeface="Arial" charset="0"/>
          <a:cs typeface="Arial" charset="0"/>
        </a:defRPr>
      </a:lvl6pPr>
      <a:lvl7pPr marL="914400" algn="l" defTabSz="457200" rtl="0" fontAlgn="base">
        <a:spcBef>
          <a:spcPct val="0"/>
        </a:spcBef>
        <a:spcAft>
          <a:spcPct val="0"/>
        </a:spcAft>
        <a:defRPr sz="2200" b="1">
          <a:solidFill>
            <a:srgbClr val="A90025"/>
          </a:solidFill>
          <a:latin typeface="Arial" charset="0"/>
          <a:ea typeface="Arial" charset="0"/>
          <a:cs typeface="Arial" charset="0"/>
        </a:defRPr>
      </a:lvl7pPr>
      <a:lvl8pPr marL="1371600" algn="l" defTabSz="457200" rtl="0" fontAlgn="base">
        <a:spcBef>
          <a:spcPct val="0"/>
        </a:spcBef>
        <a:spcAft>
          <a:spcPct val="0"/>
        </a:spcAft>
        <a:defRPr sz="2200" b="1">
          <a:solidFill>
            <a:srgbClr val="A90025"/>
          </a:solidFill>
          <a:latin typeface="Arial" charset="0"/>
          <a:ea typeface="Arial" charset="0"/>
          <a:cs typeface="Arial" charset="0"/>
        </a:defRPr>
      </a:lvl8pPr>
      <a:lvl9pPr marL="1828800" algn="l" defTabSz="457200" rtl="0" fontAlgn="base">
        <a:spcBef>
          <a:spcPct val="0"/>
        </a:spcBef>
        <a:spcAft>
          <a:spcPct val="0"/>
        </a:spcAft>
        <a:defRPr sz="2200" b="1">
          <a:solidFill>
            <a:srgbClr val="A90025"/>
          </a:solidFill>
          <a:latin typeface="Arial" charset="0"/>
          <a:ea typeface="Arial" charset="0"/>
          <a:cs typeface="Arial" charset="0"/>
        </a:defRPr>
      </a:lvl9pPr>
    </p:titleStyle>
    <p:bodyStyle>
      <a:lvl1pPr marL="285750" indent="-285750" algn="l" defTabSz="457200" rtl="0" eaLnBrk="0" fontAlgn="base" hangingPunct="0">
        <a:spcBef>
          <a:spcPts val="300"/>
        </a:spcBef>
        <a:spcAft>
          <a:spcPts val="300"/>
        </a:spcAft>
        <a:buClr>
          <a:srgbClr val="A90025"/>
        </a:buClr>
        <a:buSzPct val="120000"/>
        <a:buFont typeface="Lucida Grande" charset="0"/>
        <a:buChar char="●"/>
        <a:defRPr sz="2000" kern="1200">
          <a:solidFill>
            <a:schemeClr val="tx1"/>
          </a:solidFill>
          <a:latin typeface="+mn-lt"/>
          <a:ea typeface="Arial" charset="0"/>
          <a:cs typeface="Arial"/>
        </a:defRPr>
      </a:lvl1pPr>
      <a:lvl2pPr marL="447675" indent="-180975" algn="l" defTabSz="533400" rtl="0" eaLnBrk="0" fontAlgn="base" hangingPunct="0">
        <a:spcBef>
          <a:spcPts val="300"/>
        </a:spcBef>
        <a:spcAft>
          <a:spcPts val="300"/>
        </a:spcAft>
        <a:buClr>
          <a:srgbClr val="A90025"/>
        </a:buClr>
        <a:buFont typeface="Lucida Grande" charset="0"/>
        <a:buChar char="-"/>
        <a:defRPr kern="1200">
          <a:solidFill>
            <a:schemeClr val="tx1"/>
          </a:solidFill>
          <a:latin typeface="+mn-lt"/>
          <a:ea typeface="Arial" charset="0"/>
          <a:cs typeface="Arial"/>
        </a:defRPr>
      </a:lvl2pPr>
      <a:lvl3pPr marL="806450" indent="-180975" algn="l" defTabSz="457200" rtl="0" eaLnBrk="0" fontAlgn="base" hangingPunct="0">
        <a:spcBef>
          <a:spcPts val="300"/>
        </a:spcBef>
        <a:spcAft>
          <a:spcPts val="300"/>
        </a:spcAft>
        <a:buClr>
          <a:srgbClr val="A90025"/>
        </a:buClr>
        <a:buSzPct val="100000"/>
        <a:buFont typeface="Lucida Grande" charset="0"/>
        <a:buChar char="•"/>
        <a:defRPr sz="1600" kern="1200">
          <a:solidFill>
            <a:schemeClr val="tx1"/>
          </a:solidFill>
          <a:latin typeface="+mn-lt"/>
          <a:ea typeface="Arial" charset="0"/>
          <a:cs typeface="Arial"/>
        </a:defRPr>
      </a:lvl3pPr>
      <a:lvl4pPr marL="1076325" indent="-171450" algn="l" defTabSz="457200" rtl="0" eaLnBrk="0" fontAlgn="base" hangingPunct="0">
        <a:spcBef>
          <a:spcPts val="300"/>
        </a:spcBef>
        <a:spcAft>
          <a:spcPts val="300"/>
        </a:spcAft>
        <a:buClr>
          <a:srgbClr val="A90025"/>
        </a:buClr>
        <a:buSzPct val="80000"/>
        <a:buFont typeface="Lucida Grande" charset="0"/>
        <a:buChar char="-"/>
        <a:defRPr sz="1600" kern="1200">
          <a:solidFill>
            <a:schemeClr val="tx1"/>
          </a:solidFill>
          <a:latin typeface="+mn-lt"/>
          <a:ea typeface="Helvetica" charset="0"/>
          <a:cs typeface="Helvetica"/>
        </a:defRPr>
      </a:lvl4pPr>
      <a:lvl5pPr marL="1258888" indent="-180975" algn="l" defTabSz="352425" rtl="0" eaLnBrk="0" fontAlgn="base" hangingPunct="0">
        <a:spcBef>
          <a:spcPts val="300"/>
        </a:spcBef>
        <a:spcAft>
          <a:spcPts val="300"/>
        </a:spcAft>
        <a:buClr>
          <a:srgbClr val="800000"/>
        </a:buClr>
        <a:buSzPct val="100000"/>
        <a:buFont typeface="Lucida Grande" charset="0"/>
        <a:defRPr sz="1600" kern="1200">
          <a:solidFill>
            <a:schemeClr val="tx1"/>
          </a:solidFill>
          <a:latin typeface="+mn-lt"/>
          <a:ea typeface="Helvetica" charset="0"/>
          <a:cs typeface="Helvetica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em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12" Type="http://schemas.openxmlformats.org/officeDocument/2006/relationships/image" Target="../media/image20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11" Type="http://schemas.openxmlformats.org/officeDocument/2006/relationships/image" Target="../media/image19.png"/><Relationship Id="rId5" Type="http://schemas.openxmlformats.org/officeDocument/2006/relationships/image" Target="../media/image13.png"/><Relationship Id="rId10" Type="http://schemas.openxmlformats.org/officeDocument/2006/relationships/image" Target="../media/image18.png"/><Relationship Id="rId4" Type="http://schemas.openxmlformats.org/officeDocument/2006/relationships/image" Target="../media/image12.png"/><Relationship Id="rId9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ZoneTexte 1"/>
          <p:cNvSpPr txBox="1">
            <a:spLocks noChangeArrowheads="1"/>
          </p:cNvSpPr>
          <p:nvPr/>
        </p:nvSpPr>
        <p:spPr bwMode="auto">
          <a:xfrm>
            <a:off x="3200400" y="3276600"/>
            <a:ext cx="1841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 algn="l" rtl="0"/>
            <a:endParaRPr lang="nl" altLang="fr-FR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1187450" y="2106613"/>
            <a:ext cx="7277100" cy="1487487"/>
          </a:xfrm>
        </p:spPr>
        <p:txBody>
          <a:bodyPr/>
          <a:lstStyle/>
          <a:p>
            <a:pPr eaLnBrk="1" fontAlgn="auto" hangingPunct="1" algn="l" rtl="0">
              <a:spcAft>
                <a:spcPts val="0"/>
              </a:spcAft>
              <a:defRPr/>
            </a:pPr>
            <a:r>
              <a:rPr b="1" i="0" u="none" baseline="0" lang="nl">
                <a:ea typeface="+mj-ea"/>
              </a:rPr>
              <a:t>Het melden van afwijkingen</a:t>
            </a:r>
            <a:endParaRPr lang="nl" dirty="0">
              <a:ea typeface="+mj-ea"/>
            </a:endParaRPr>
          </a:p>
        </p:txBody>
      </p:sp>
      <p:sp>
        <p:nvSpPr>
          <p:cNvPr id="14339" name="Espace réservé du texte 5"/>
          <p:cNvSpPr>
            <a:spLocks noGrp="1"/>
          </p:cNvSpPr>
          <p:nvPr>
            <p:ph type="body" sz="quarter" idx="10"/>
          </p:nvPr>
        </p:nvSpPr>
        <p:spPr>
          <a:xfrm>
            <a:off x="1187450" y="3640138"/>
            <a:ext cx="7277100" cy="1778000"/>
          </a:xfrm>
        </p:spPr>
        <p:txBody>
          <a:bodyPr/>
          <a:lstStyle/>
          <a:p>
            <a:pPr eaLnBrk="1" hangingPunct="1" algn="l" rtl="0"/>
            <a:r>
              <a:rPr b="0" i="0" u="none" baseline="0" lang="nl">
                <a:cs typeface="Arial" charset="0"/>
              </a:rPr>
              <a:t>Integratieset H3SE</a:t>
            </a:r>
          </a:p>
          <a:p>
            <a:pPr eaLnBrk="1" hangingPunct="1" algn="l" rtl="0"/>
            <a:r>
              <a:rPr b="0" i="0" u="none" baseline="0" lang="nl">
                <a:cs typeface="Arial" charset="0"/>
              </a:rPr>
              <a:t>Module TCG 5.2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Titre 1"/>
          <p:cNvSpPr>
            <a:spLocks noGrp="1"/>
          </p:cNvSpPr>
          <p:nvPr>
            <p:ph type="title"/>
          </p:nvPr>
        </p:nvSpPr>
        <p:spPr bwMode="auto"/>
        <p:txBody>
          <a:bodyPr wrap="square" numCol="1" anchorCtr="0" compatLnSpc="1">
            <a:prstTxWarp prst="textNoShape">
              <a:avLst/>
            </a:prstTxWarp>
          </a:bodyPr>
          <a:lstStyle/>
          <a:p>
            <a:pPr algn="l" rtl="0"/>
            <a:r>
              <a:rPr cap="none" b="1" i="0" u="none" baseline="0" lang="nl">
                <a:cs typeface="Arial" charset="0"/>
              </a:rPr>
              <a:t>SAMENVATTING OVER DE AFWIJKINGEN</a:t>
            </a:r>
            <a:br>
              <a:rPr cap="none" lang="nl">
                <a:cs typeface="Arial" charset="0"/>
              </a:rPr>
            </a:br>
            <a:endParaRPr lang="nl" altLang="fr-FR" cap="none" dirty="0">
              <a:cs typeface="Arial" charset="0"/>
            </a:endParaRPr>
          </a:p>
        </p:txBody>
      </p:sp>
      <p:sp>
        <p:nvSpPr>
          <p:cNvPr id="23554" name="Espace réservé du texte 2"/>
          <p:cNvSpPr>
            <a:spLocks noGrp="1"/>
          </p:cNvSpPr>
          <p:nvPr>
            <p:ph type="body" sz="quarter" idx="12"/>
          </p:nvPr>
        </p:nvSpPr>
        <p:spPr>
          <a:xfrm>
            <a:off x="469900" y="1268413"/>
            <a:ext cx="8218488" cy="5040312"/>
          </a:xfrm>
        </p:spPr>
        <p:txBody>
          <a:bodyPr/>
          <a:lstStyle/>
          <a:p>
            <a:pPr marL="0" indent="0" algn="l" rtl="0">
              <a:buFont typeface="Lucida Grande" charset="0"/>
              <a:buNone/>
            </a:pPr>
            <a:r>
              <a:rPr b="1" i="0" u="none" baseline="0" lang="nl">
                <a:cs typeface="Arial" charset="0"/>
              </a:rPr>
              <a:t>Het is uiterst belangrijk om afwijkingen te identificeren zodat deze kunnen worden gecorrigeerd. </a:t>
            </a:r>
          </a:p>
          <a:p>
            <a:pPr marL="0" indent="0" algn="l" rtl="0">
              <a:buFont typeface="Lucida Grande" charset="0"/>
              <a:buNone/>
            </a:pPr>
            <a:endParaRPr lang="nl" altLang="fr-FR" b="1" dirty="0">
              <a:cs typeface="Arial" charset="0"/>
            </a:endParaRPr>
          </a:p>
          <a:p>
            <a:pPr algn="l" rtl="0"/>
            <a:r>
              <a:rPr b="0" i="0" u="none" baseline="0" lang="nl">
                <a:cs typeface="Arial" charset="0"/>
              </a:rPr>
              <a:t>Potentiële oorzaken van incidenten en ongevallen met mogelijk ernstige gevolgen (van materiële schade tot letsel of overlijden).</a:t>
            </a:r>
          </a:p>
          <a:p>
            <a:pPr algn="l" rtl="0"/>
            <a:r>
              <a:rPr b="0" i="0" u="none" baseline="0" lang="nl">
                <a:cs typeface="Arial" charset="0"/>
              </a:rPr>
              <a:t>Als u een afwijking opmerkt, moet u deze zo mogelijk corrigeren en hem melden aan de contactpersoon in uw vestiging zodat de afwijking kan worden behandeld en gecorrigeerd.</a:t>
            </a:r>
          </a:p>
          <a:p>
            <a:pPr algn="l" rtl="0"/>
            <a:r>
              <a:rPr b="0" i="0" u="none" baseline="0" lang="nl">
                <a:cs typeface="Arial" charset="0"/>
              </a:rPr>
              <a:t>Een nuttig hulpmiddel: de Stop card.</a:t>
            </a:r>
          </a:p>
          <a:p>
            <a:pPr algn="l" rtl="0"/>
            <a:r>
              <a:rPr b="0" i="0" u="none" baseline="0" lang="nl">
                <a:cs typeface="Arial" charset="0"/>
              </a:rPr>
              <a:t>Een gemeenschappelijke HSE-werkwijze voor de hele Total-groep via de DIR GR SEC 002. </a:t>
            </a:r>
            <a:endParaRPr lang="nl" altLang="fr-FR" dirty="0">
              <a:cs typeface="Arial" charset="0"/>
            </a:endParaRPr>
          </a:p>
        </p:txBody>
      </p:sp>
      <p:sp>
        <p:nvSpPr>
          <p:cNvPr id="23555" name="Espace réservé du numéro de diapositive 4"/>
          <p:cNvSpPr>
            <a:spLocks noGrp="1"/>
          </p:cNvSpPr>
          <p:nvPr>
            <p:ph type="sldNum" sz="quarter" idx="14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r" rtl="0"/>
            <a:r>
              <a:rPr b="0" i="0" u="none" baseline="0" lang="nl"/>
              <a:t/>
            </a:r>
            <a:fld id="{81339FD7-F2E2-B54C-BD1D-6B761D9912C4}" type="slidenum">
              <a:rPr>
                <a:solidFill>
                  <a:srgbClr val="898989"/>
                </a:solidFill>
                <a:ea typeface="Helvetica" charset="0"/>
                <a:cs typeface="Helvetica" charset="0"/>
              </a:rPr>
              <a:pPr/>
              <a:t>10</a:t>
            </a:fld>
            <a:endParaRPr lang="nl" altLang="fr-FR">
              <a:solidFill>
                <a:srgbClr val="898989"/>
              </a:solidFill>
              <a:ea typeface="Helvetica" charset="0"/>
              <a:cs typeface="Helvetica" charset="0"/>
            </a:endParaRPr>
          </a:p>
        </p:txBody>
      </p:sp>
      <p:sp>
        <p:nvSpPr>
          <p:cNvPr id="23556" name="Espace réservé du pied de page 1"/>
          <p:cNvSpPr>
            <a:spLocks noGrp="1"/>
          </p:cNvSpPr>
          <p:nvPr>
            <p:ph type="ftr" sz="quarter" idx="13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40" anchor="t"/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l" rtl="0"/>
            <a:r>
              <a:rPr sz="1200" b="0" i="0" u="none" baseline="0" lang="nl"/>
              <a:t>Integratieset H3SE - TCG 5.2 – Het melden van afwijkingen – V1</a:t>
            </a:r>
            <a:endParaRPr lang="nl" altLang="fr-FR" sz="12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Titre 1"/>
          <p:cNvSpPr>
            <a:spLocks noGrp="1"/>
          </p:cNvSpPr>
          <p:nvPr>
            <p:ph type="title"/>
          </p:nvPr>
        </p:nvSpPr>
        <p:spPr bwMode="auto"/>
        <p:txBody>
          <a:bodyPr wrap="square" numCol="1" anchorCtr="0" compatLnSpc="1">
            <a:prstTxWarp prst="textNoShape">
              <a:avLst/>
            </a:prstTxWarp>
          </a:bodyPr>
          <a:lstStyle/>
          <a:p>
            <a:pPr algn="l" rtl="0"/>
            <a:r>
              <a:rPr cap="none" b="1" i="0" u="none" baseline="0" lang="nl">
                <a:cs typeface="Arial" charset="0"/>
              </a:rPr>
              <a:t>HET RAPPORTERINGSSYSTEEM</a:t>
            </a:r>
          </a:p>
        </p:txBody>
      </p:sp>
      <p:sp>
        <p:nvSpPr>
          <p:cNvPr id="24578" name="Espace réservé du texte 2"/>
          <p:cNvSpPr>
            <a:spLocks noGrp="1"/>
          </p:cNvSpPr>
          <p:nvPr>
            <p:ph type="body" sz="quarter" idx="12"/>
          </p:nvPr>
        </p:nvSpPr>
        <p:spPr>
          <a:xfrm>
            <a:off x="457200" y="1125538"/>
            <a:ext cx="8218488" cy="5040312"/>
          </a:xfrm>
          <a:solidFill>
            <a:srgbClr val="FFFF00"/>
          </a:solidFill>
        </p:spPr>
        <p:txBody>
          <a:bodyPr/>
          <a:lstStyle/>
          <a:p>
            <a:pPr algn="l" rtl="0"/>
            <a:r>
              <a:rPr b="0" i="0" u="none" baseline="0" lang="nl">
                <a:cs typeface="Arial" charset="0"/>
              </a:rPr>
              <a:t>Zorg voor een dia om het specifieke rapporteringssysteem voor uw bedrijfstak te presenteren.</a:t>
            </a:r>
          </a:p>
        </p:txBody>
      </p:sp>
      <p:sp>
        <p:nvSpPr>
          <p:cNvPr id="24579" name="Espace réservé du numéro de diapositive 4"/>
          <p:cNvSpPr>
            <a:spLocks noGrp="1"/>
          </p:cNvSpPr>
          <p:nvPr>
            <p:ph type="sldNum" sz="quarter" idx="14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r" rtl="0"/>
            <a:r>
              <a:rPr b="0" i="0" u="none" baseline="0" lang="nl"/>
              <a:t/>
            </a:r>
            <a:fld id="{3679C47B-A227-F24E-AC1E-564B0D645501}" type="slidenum">
              <a:rPr>
                <a:solidFill>
                  <a:srgbClr val="898989"/>
                </a:solidFill>
                <a:ea typeface="Helvetica" charset="0"/>
                <a:cs typeface="Helvetica" charset="0"/>
              </a:rPr>
              <a:pPr/>
              <a:t>11</a:t>
            </a:fld>
            <a:endParaRPr lang="nl" altLang="fr-FR">
              <a:solidFill>
                <a:srgbClr val="898989"/>
              </a:solidFill>
              <a:ea typeface="Helvetica" charset="0"/>
              <a:cs typeface="Helvetica" charset="0"/>
            </a:endParaRPr>
          </a:p>
        </p:txBody>
      </p:sp>
      <p:sp>
        <p:nvSpPr>
          <p:cNvPr id="6" name="Espace réservé du pied de page 1"/>
          <p:cNvSpPr>
            <a:spLocks noGrp="1"/>
          </p:cNvSpPr>
          <p:nvPr>
            <p:ph type="ftr" sz="quarter" idx="13"/>
          </p:nvPr>
        </p:nvSpPr>
        <p:spPr bwMode="auto">
          <a:xfrm>
            <a:off x="457200" y="6411913"/>
            <a:ext cx="5562600" cy="365125"/>
          </a:xfr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40" anchor="t"/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l" rtl="0"/>
            <a:r>
              <a:rPr b="0" i="0" u="none" baseline="0" lang="nl"/>
              <a:t>Integratieset H3SE - TCG 5.2 – Het melden van afwijkingen – V2</a:t>
            </a:r>
            <a:endParaRPr lang="nl" alt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Titre 1"/>
          <p:cNvSpPr>
            <a:spLocks noGrp="1"/>
          </p:cNvSpPr>
          <p:nvPr>
            <p:ph type="title"/>
          </p:nvPr>
        </p:nvSpPr>
        <p:spPr bwMode="auto"/>
        <p:txBody>
          <a:bodyPr wrap="square" numCol="1" anchorCtr="0" compatLnSpc="1">
            <a:prstTxWarp prst="textNoShape">
              <a:avLst/>
            </a:prstTxWarp>
          </a:bodyPr>
          <a:lstStyle/>
          <a:p>
            <a:pPr algn="l" rtl="0"/>
            <a:r>
              <a:rPr cap="none" b="1" i="0" u="none" baseline="0" lang="nl">
                <a:cs typeface="Arial" charset="0"/>
              </a:rPr>
              <a:t>AFWIJKINGENFORMULIER</a:t>
            </a:r>
          </a:p>
        </p:txBody>
      </p:sp>
      <p:sp>
        <p:nvSpPr>
          <p:cNvPr id="25602" name="Espace réservé du texte 2"/>
          <p:cNvSpPr>
            <a:spLocks noGrp="1"/>
          </p:cNvSpPr>
          <p:nvPr>
            <p:ph type="body" sz="quarter" idx="12"/>
          </p:nvPr>
        </p:nvSpPr>
        <p:spPr>
          <a:xfrm>
            <a:off x="457200" y="1125538"/>
            <a:ext cx="8218488" cy="5040312"/>
          </a:xfrm>
          <a:solidFill>
            <a:srgbClr val="FFFF00"/>
          </a:solidFill>
        </p:spPr>
        <p:txBody>
          <a:bodyPr/>
          <a:lstStyle/>
          <a:p>
            <a:pPr algn="l" rtl="0"/>
            <a:r>
              <a:rPr b="0" i="0" u="none" baseline="0" lang="nl">
                <a:cs typeface="Arial" charset="0"/>
              </a:rPr>
              <a:t>Zorg voor een dia om het specifieke afwijkingenformulier voor uw bedrijfstak te presenteren.</a:t>
            </a:r>
          </a:p>
        </p:txBody>
      </p:sp>
      <p:sp>
        <p:nvSpPr>
          <p:cNvPr id="25603" name="Espace réservé du numéro de diapositive 4"/>
          <p:cNvSpPr>
            <a:spLocks noGrp="1"/>
          </p:cNvSpPr>
          <p:nvPr>
            <p:ph type="sldNum" sz="quarter" idx="14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r" rtl="0"/>
            <a:r>
              <a:rPr b="0" i="0" u="none" baseline="0" lang="nl"/>
              <a:t/>
            </a:r>
            <a:fld id="{CBFE2ED0-2F26-D14F-9602-550417D89148}" type="slidenum">
              <a:rPr>
                <a:solidFill>
                  <a:srgbClr val="898989"/>
                </a:solidFill>
                <a:ea typeface="Helvetica" charset="0"/>
                <a:cs typeface="Helvetica" charset="0"/>
              </a:rPr>
              <a:pPr/>
              <a:t>12</a:t>
            </a:fld>
            <a:endParaRPr lang="nl" altLang="fr-FR">
              <a:solidFill>
                <a:srgbClr val="898989"/>
              </a:solidFill>
              <a:ea typeface="Helvetica" charset="0"/>
              <a:cs typeface="Helvetica" charset="0"/>
            </a:endParaRPr>
          </a:p>
        </p:txBody>
      </p:sp>
      <p:sp>
        <p:nvSpPr>
          <p:cNvPr id="6" name="Espace réservé du pied de page 1"/>
          <p:cNvSpPr>
            <a:spLocks noGrp="1"/>
          </p:cNvSpPr>
          <p:nvPr>
            <p:ph type="ftr" sz="quarter" idx="13"/>
          </p:nvPr>
        </p:nvSpPr>
        <p:spPr bwMode="auto">
          <a:xfrm>
            <a:off x="457200" y="6411913"/>
            <a:ext cx="5562600" cy="365125"/>
          </a:xfr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40" anchor="t"/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l" rtl="0"/>
            <a:r>
              <a:rPr b="0" i="0" u="none" baseline="0" lang="nl"/>
              <a:t>Integratieset H3SE - TCG 5.2 – Het melden van afwijkingen – V2</a:t>
            </a:r>
            <a:endParaRPr lang="nl" altLang="fr-FR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59631" y="1845850"/>
            <a:ext cx="2779940" cy="432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19659" y="1845850"/>
            <a:ext cx="2724334" cy="432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 algn="l" rtl="0">
              <a:defRPr/>
            </a:pPr>
            <a:r>
              <a:rPr b="1" i="0" u="none" baseline="0" lang="nl"/>
              <a:t>Doelstellingen van de module</a:t>
            </a:r>
            <a:endParaRPr lang="nl" dirty="0"/>
          </a:p>
        </p:txBody>
      </p:sp>
      <p:sp>
        <p:nvSpPr>
          <p:cNvPr id="15362" name="Espace réservé du texte 2"/>
          <p:cNvSpPr>
            <a:spLocks noGrp="1"/>
          </p:cNvSpPr>
          <p:nvPr>
            <p:ph type="body" sz="quarter" idx="12"/>
          </p:nvPr>
        </p:nvSpPr>
        <p:spPr>
          <a:xfrm>
            <a:off x="457200" y="1844675"/>
            <a:ext cx="8218488" cy="2735263"/>
          </a:xfrm>
        </p:spPr>
        <p:txBody>
          <a:bodyPr/>
          <a:lstStyle/>
          <a:p>
            <a:pPr marL="0" indent="0" eaLnBrk="1" hangingPunct="1" algn="l" rtl="0">
              <a:buFont typeface="Lucida Grande" charset="0"/>
              <a:buNone/>
            </a:pPr>
            <a:r>
              <a:rPr sz="1800" b="0" i="0" u="none" baseline="0" lang="nl">
                <a:cs typeface="Arial" charset="0"/>
              </a:rPr>
              <a:t>Aan het einde van deze module:</a:t>
            </a:r>
          </a:p>
          <a:p>
            <a:pPr marL="0" indent="0" eaLnBrk="1" hangingPunct="1" algn="l" rtl="0">
              <a:buFont typeface="Lucida Grande" charset="0"/>
              <a:buNone/>
            </a:pPr>
            <a:endParaRPr lang="nl" altLang="fr-FR" sz="1800" dirty="0">
              <a:cs typeface="Arial" charset="0"/>
            </a:endParaRPr>
          </a:p>
          <a:p>
            <a:pPr algn="l" rtl="0"/>
            <a:r>
              <a:rPr sz="1800" b="0" i="0" u="none" baseline="0" lang="nl">
                <a:cs typeface="Arial" charset="0"/>
              </a:rPr>
              <a:t>weet u wat een afwijking is en begrijpt u waarom het belangrijk is om ze te behandelen;</a:t>
            </a:r>
          </a:p>
          <a:p>
            <a:endParaRPr lang="nl" altLang="fr-FR" sz="1800" dirty="0" smtClean="0">
              <a:cs typeface="Arial" charset="0"/>
            </a:endParaRPr>
          </a:p>
          <a:p>
            <a:pPr algn="l" rtl="0"/>
            <a:r>
              <a:rPr sz="1800" b="0" i="0" u="none" baseline="0" lang="nl">
                <a:cs typeface="Arial" charset="0"/>
              </a:rPr>
              <a:t>kent u het rapporteringssysteem van afwijkingen van uw bedrijfstak;</a:t>
            </a:r>
          </a:p>
          <a:p>
            <a:endParaRPr lang="nl" altLang="fr-FR" sz="1800" dirty="0" smtClean="0">
              <a:cs typeface="Arial" charset="0"/>
            </a:endParaRPr>
          </a:p>
          <a:p>
            <a:pPr algn="l" rtl="0"/>
            <a:r>
              <a:rPr sz="1800" b="0" i="0" u="none" baseline="0" lang="nl">
                <a:cs typeface="Arial" charset="0"/>
              </a:rPr>
              <a:t>kunt u afwijkingen die verband houden met de Gouden regels identificeren. </a:t>
            </a:r>
          </a:p>
          <a:p>
            <a:pPr marL="0" indent="0" eaLnBrk="1" hangingPunct="1" algn="l" rtl="0"/>
            <a:endParaRPr lang="nl" altLang="fr-FR" sz="1800" dirty="0">
              <a:cs typeface="Arial" charset="0"/>
            </a:endParaRPr>
          </a:p>
        </p:txBody>
      </p:sp>
      <p:sp>
        <p:nvSpPr>
          <p:cNvPr id="15363" name="Espace réservé du numéro de diapositive 4"/>
          <p:cNvSpPr>
            <a:spLocks noGrp="1"/>
          </p:cNvSpPr>
          <p:nvPr>
            <p:ph type="sldNum" sz="quarter" idx="14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r" rtl="0"/>
            <a:r>
              <a:rPr b="0" i="0" u="none" baseline="0" lang="nl"/>
              <a:t/>
            </a:r>
            <a:fld id="{B1FEE9B3-EA93-4441-90A9-55D9680B6600}" type="slidenum">
              <a:rPr>
                <a:solidFill>
                  <a:srgbClr val="898989"/>
                </a:solidFill>
                <a:ea typeface="Helvetica" charset="0"/>
                <a:cs typeface="Helvetica" charset="0"/>
              </a:rPr>
              <a:pPr/>
              <a:t>2</a:t>
            </a:fld>
            <a:endParaRPr lang="nl" altLang="fr-FR">
              <a:solidFill>
                <a:srgbClr val="898989"/>
              </a:solidFill>
              <a:ea typeface="Helvetica" charset="0"/>
              <a:cs typeface="Helvetica" charset="0"/>
            </a:endParaRPr>
          </a:p>
        </p:txBody>
      </p:sp>
      <p:sp>
        <p:nvSpPr>
          <p:cNvPr id="15364" name="Espace réservé du pied de page 1"/>
          <p:cNvSpPr>
            <a:spLocks noGrp="1"/>
          </p:cNvSpPr>
          <p:nvPr>
            <p:ph type="ftr" sz="quarter" idx="13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40" anchor="t"/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l" rtl="0"/>
            <a:r>
              <a:rPr b="0" i="0" u="none" baseline="0" lang="nl"/>
              <a:t>Integratieset H3SE - TCG 5.2 – Het melden van afwijkingen – V2</a:t>
            </a:r>
            <a:endParaRPr lang="nl" alt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Espace réservé du numéro de diapositive 4"/>
          <p:cNvSpPr>
            <a:spLocks noGrp="1"/>
          </p:cNvSpPr>
          <p:nvPr>
            <p:ph type="sldNum" sz="quarter" idx="14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r" rtl="0"/>
            <a:r>
              <a:rPr b="0" i="0" u="none" baseline="0" lang="nl"/>
              <a:t/>
            </a:r>
            <a:fld id="{453013C0-A39B-5441-B828-D010481B627C}" type="slidenum">
              <a:rPr>
                <a:solidFill>
                  <a:srgbClr val="898989"/>
                </a:solidFill>
                <a:ea typeface="Helvetica" charset="0"/>
                <a:cs typeface="Helvetica" charset="0"/>
              </a:rPr>
              <a:pPr/>
              <a:t>3</a:t>
            </a:fld>
            <a:endParaRPr lang="nl" altLang="fr-FR">
              <a:solidFill>
                <a:srgbClr val="898989"/>
              </a:solidFill>
              <a:ea typeface="Helvetica" charset="0"/>
              <a:cs typeface="Helvetica" charset="0"/>
            </a:endParaRPr>
          </a:p>
        </p:txBody>
      </p:sp>
      <p:sp>
        <p:nvSpPr>
          <p:cNvPr id="5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 algn="l" rtl="0">
              <a:defRPr/>
            </a:pPr>
            <a:r>
              <a:rPr b="1" i="0" u="none" baseline="0" lang="nl"/>
              <a:t>VIDEO: </a:t>
            </a:r>
            <a:r>
              <a:rPr b="1" i="0" u="none" baseline="0" lang="nl"/>
              <a:t>De afwijkingen</a:t>
            </a:r>
            <a:endParaRPr lang="nl" dirty="0"/>
          </a:p>
        </p:txBody>
      </p:sp>
      <p:pic>
        <p:nvPicPr>
          <p:cNvPr id="16387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113" y="1341438"/>
            <a:ext cx="7523162" cy="425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Espace réservé du pied de page 1"/>
          <p:cNvSpPr>
            <a:spLocks noGrp="1"/>
          </p:cNvSpPr>
          <p:nvPr>
            <p:ph type="ftr" sz="quarter" idx="13"/>
          </p:nvPr>
        </p:nvSpPr>
        <p:spPr bwMode="auto">
          <a:xfrm>
            <a:off x="457200" y="6411913"/>
            <a:ext cx="5562600" cy="365125"/>
          </a:xfr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40" anchor="t"/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l" rtl="0"/>
            <a:r>
              <a:rPr b="0" i="0" u="none" baseline="0" lang="nl"/>
              <a:t>Integratieset H3SE - TCG 5.2 – Het melden van afwijkingen – V2</a:t>
            </a:r>
            <a:endParaRPr lang="nl" alt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rtl="0">
              <a:defRPr/>
            </a:pPr>
            <a:r>
              <a:rPr b="1" i="0" u="none" baseline="0" lang="nl"/>
              <a:t>Wat is een afwijking?</a:t>
            </a:r>
            <a:endParaRPr lang="nl" dirty="0"/>
          </a:p>
        </p:txBody>
      </p:sp>
      <p:sp>
        <p:nvSpPr>
          <p:cNvPr id="17410" name="Espace réservé du texte 2"/>
          <p:cNvSpPr>
            <a:spLocks noGrp="1"/>
          </p:cNvSpPr>
          <p:nvPr>
            <p:ph type="body" sz="quarter" idx="12"/>
          </p:nvPr>
        </p:nvSpPr>
        <p:spPr>
          <a:xfrm>
            <a:off x="457200" y="908050"/>
            <a:ext cx="8218488" cy="4176713"/>
          </a:xfrm>
        </p:spPr>
        <p:txBody>
          <a:bodyPr/>
          <a:lstStyle/>
          <a:p>
            <a:pPr marL="0" indent="0" algn="l" rtl="0">
              <a:buFont typeface="Lucida Grande" charset="0"/>
              <a:buNone/>
            </a:pPr>
            <a:r>
              <a:rPr b="1" i="0" u="none" baseline="0" lang="nl">
                <a:cs typeface="Arial" charset="0"/>
              </a:rPr>
              <a:t>Afwijking:</a:t>
            </a:r>
            <a:r>
              <a:rPr b="0" i="0" u="none" baseline="0" lang="nl">
                <a:cs typeface="Arial" charset="0"/>
              </a:rPr>
              <a:t> Elke abnormale situatie of actie, dat wil zeggen die afwijkt van een standaard, een voorschrift of een procedure. Zonder onmiddellijke gevolgen.</a:t>
            </a:r>
          </a:p>
          <a:p>
            <a:pPr marL="0" indent="0" algn="l" rtl="0">
              <a:buFont typeface="Lucida Grande" charset="0"/>
              <a:buNone/>
            </a:pPr>
            <a:endParaRPr lang="nl" altLang="fr-FR" dirty="0">
              <a:cs typeface="Arial" charset="0"/>
            </a:endParaRPr>
          </a:p>
          <a:p>
            <a:pPr marL="0" indent="0" algn="l" rtl="0">
              <a:buFont typeface="Lucida Grande" charset="0"/>
              <a:buNone/>
            </a:pPr>
            <a:endParaRPr lang="nl" altLang="fr-FR" dirty="0">
              <a:cs typeface="Arial" charset="0"/>
            </a:endParaRPr>
          </a:p>
          <a:p>
            <a:pPr marL="0" indent="0" algn="l" rtl="0">
              <a:buFont typeface="Lucida Grande" charset="0"/>
              <a:buNone/>
            </a:pPr>
            <a:r>
              <a:rPr b="1" i="0" u="none" baseline="0" lang="nl">
                <a:cs typeface="Arial" charset="0"/>
              </a:rPr>
              <a:t>Incident – Ongeval:</a:t>
            </a:r>
            <a:r>
              <a:rPr b="0" i="0" u="none" baseline="0" lang="nl">
                <a:cs typeface="Arial" charset="0"/>
              </a:rPr>
              <a:t> Een ongewenst evenement of een serie ongewenste evenementen voortvloeiend uit een combinatie van risico's en/of uit een combinatie van afwijkingen. Met onmiddellijke ongevallen.</a:t>
            </a:r>
          </a:p>
          <a:p>
            <a:pPr marL="0" indent="0" algn="l" rtl="0">
              <a:buFont typeface="Lucida Grande" charset="0"/>
              <a:buNone/>
            </a:pPr>
            <a:endParaRPr lang="nl" altLang="fr-FR" sz="600" dirty="0">
              <a:cs typeface="Arial" charset="0"/>
            </a:endParaRPr>
          </a:p>
          <a:p>
            <a:pPr marL="0" indent="0" algn="l" rtl="0">
              <a:buFont typeface="Lucida Grande" charset="0"/>
              <a:buNone/>
            </a:pPr>
            <a:endParaRPr lang="nl" altLang="fr-FR" dirty="0">
              <a:cs typeface="Arial" charset="0"/>
            </a:endParaRPr>
          </a:p>
          <a:p>
            <a:pPr marL="0" indent="0" algn="l" rtl="0">
              <a:buFont typeface="Lucida Grande" charset="0"/>
              <a:buNone/>
            </a:pPr>
            <a:endParaRPr lang="nl" altLang="fr-FR" dirty="0">
              <a:cs typeface="Arial" charset="0"/>
            </a:endParaRPr>
          </a:p>
          <a:p>
            <a:pPr marL="0" indent="0" algn="l" rtl="0">
              <a:buFont typeface="Lucida Grande" charset="0"/>
              <a:buNone/>
            </a:pPr>
            <a:r>
              <a:rPr b="1" i="0" u="none" baseline="0" lang="nl">
                <a:cs typeface="Arial" charset="0"/>
              </a:rPr>
              <a:t>Bijna-ongeval:</a:t>
            </a:r>
            <a:r>
              <a:rPr b="0" i="0" u="none" baseline="0" lang="nl">
                <a:cs typeface="Arial" charset="0"/>
              </a:rPr>
              <a:t> Elk evenement dat in andere omstandigheden de gevolgen had kunnen hebben van een ongeval. Zonder onmiddellijke gevolgen, maar met potentiële gevolgen.</a:t>
            </a:r>
          </a:p>
          <a:p>
            <a:pPr marL="0" indent="0" algn="l" rtl="0"/>
            <a:endParaRPr lang="nl" altLang="fr-FR" dirty="0">
              <a:cs typeface="Arial" charset="0"/>
            </a:endParaRPr>
          </a:p>
        </p:txBody>
      </p:sp>
      <p:sp>
        <p:nvSpPr>
          <p:cNvPr id="17411" name="Espace réservé du numéro de diapositive 4"/>
          <p:cNvSpPr>
            <a:spLocks noGrp="1"/>
          </p:cNvSpPr>
          <p:nvPr>
            <p:ph type="sldNum" sz="quarter" idx="14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r" rtl="0"/>
            <a:r>
              <a:rPr b="0" i="0" u="none" baseline="0" lang="nl"/>
              <a:t/>
            </a:r>
            <a:fld id="{91CA86A9-AE50-5745-AD28-BED63BE0AA7E}" type="slidenum">
              <a:rPr>
                <a:solidFill>
                  <a:srgbClr val="898989"/>
                </a:solidFill>
                <a:ea typeface="Helvetica" charset="0"/>
                <a:cs typeface="Helvetica" charset="0"/>
              </a:rPr>
              <a:pPr/>
              <a:t>4</a:t>
            </a:fld>
            <a:endParaRPr lang="nl" altLang="fr-FR">
              <a:solidFill>
                <a:srgbClr val="898989"/>
              </a:solidFill>
              <a:ea typeface="Helvetica" charset="0"/>
              <a:cs typeface="Helvetica" charset="0"/>
            </a:endParaRPr>
          </a:p>
        </p:txBody>
      </p:sp>
      <p:pic>
        <p:nvPicPr>
          <p:cNvPr id="17412" name="Picture 3" descr="W:\Entity\Holding\SG\SEI\30OPS\3020 Axes de progrès\JMS\JMS 2014\Supports JMS\Utilité Ano\Pyramide BD\FA\Risque F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505" t="19987" r="2773" b="22903"/>
          <a:stretch>
            <a:fillRect/>
          </a:stretch>
        </p:blipFill>
        <p:spPr bwMode="auto">
          <a:xfrm>
            <a:off x="4284663" y="3716338"/>
            <a:ext cx="4500562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3" name="Picture 2" descr="W:\Entity\Holding\SG\SEI\30OPS\3020 Axes de progrès\JMS\JMS 2014\Supports JMS\Utilité Ano\Pyramide BD\NM\Risque NM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647" t="19086" r="2209" b="17332"/>
          <a:stretch>
            <a:fillRect/>
          </a:stretch>
        </p:blipFill>
        <p:spPr bwMode="auto">
          <a:xfrm>
            <a:off x="4276725" y="5556250"/>
            <a:ext cx="3486150" cy="752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4" name="Picture 2" descr="W:\Entity\Holding\SG\SEI\30OPS\3020 Axes de progrès\JMS\JMS 2014\Supports JMS\Utilité Ano\Pyramide BD\ANO\Risque ANO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3177" t="20233" r="1128" b="16946"/>
          <a:stretch>
            <a:fillRect/>
          </a:stretch>
        </p:blipFill>
        <p:spPr bwMode="auto">
          <a:xfrm>
            <a:off x="4283075" y="1700213"/>
            <a:ext cx="3556000" cy="781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Espace réservé du pied de page 1"/>
          <p:cNvSpPr>
            <a:spLocks noGrp="1"/>
          </p:cNvSpPr>
          <p:nvPr>
            <p:ph type="ftr" sz="quarter" idx="13"/>
          </p:nvPr>
        </p:nvSpPr>
        <p:spPr bwMode="auto">
          <a:xfrm>
            <a:off x="457200" y="6411913"/>
            <a:ext cx="5562600" cy="365125"/>
          </a:xfr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40" anchor="t"/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l" rtl="0"/>
            <a:r>
              <a:rPr b="0" i="0" u="none" baseline="0" lang="nl"/>
              <a:t>Integratieset H3SE - TCG 5.2 – Het melden van afwijkingen – V2</a:t>
            </a:r>
            <a:endParaRPr lang="nl" alt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rtl="0">
              <a:defRPr/>
            </a:pPr>
            <a:r>
              <a:rPr b="1" i="0" u="none" baseline="0" lang="nl"/>
              <a:t>De piramide van Bird</a:t>
            </a:r>
            <a:endParaRPr lang="nl" dirty="0"/>
          </a:p>
        </p:txBody>
      </p:sp>
      <p:sp>
        <p:nvSpPr>
          <p:cNvPr id="18434" name="Espace réservé du numéro de diapositive 4"/>
          <p:cNvSpPr>
            <a:spLocks noGrp="1"/>
          </p:cNvSpPr>
          <p:nvPr>
            <p:ph type="sldNum" sz="quarter" idx="14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r" rtl="0"/>
            <a:r>
              <a:rPr b="0" i="0" u="none" baseline="0" lang="nl"/>
              <a:t/>
            </a:r>
            <a:fld id="{1FCEFF62-9047-5543-A6F3-AEB81BFD04B6}" type="slidenum">
              <a:rPr>
                <a:solidFill>
                  <a:srgbClr val="898989"/>
                </a:solidFill>
                <a:ea typeface="Helvetica" charset="0"/>
                <a:cs typeface="Helvetica" charset="0"/>
              </a:rPr>
              <a:pPr/>
              <a:t>5</a:t>
            </a:fld>
            <a:endParaRPr lang="nl" altLang="fr-FR">
              <a:solidFill>
                <a:srgbClr val="898989"/>
              </a:solidFill>
              <a:ea typeface="Helvetica" charset="0"/>
              <a:cs typeface="Helvetica" charset="0"/>
            </a:endParaRPr>
          </a:p>
        </p:txBody>
      </p:sp>
      <p:grpSp>
        <p:nvGrpSpPr>
          <p:cNvPr id="18435" name="Grouper 56"/>
          <p:cNvGrpSpPr>
            <a:grpSpLocks/>
          </p:cNvGrpSpPr>
          <p:nvPr/>
        </p:nvGrpSpPr>
        <p:grpSpPr bwMode="auto">
          <a:xfrm>
            <a:off x="1619672" y="1340768"/>
            <a:ext cx="6241146" cy="4195762"/>
            <a:chOff x="611560" y="755749"/>
            <a:chExt cx="6569733" cy="4195649"/>
          </a:xfrm>
        </p:grpSpPr>
        <p:graphicFrame>
          <p:nvGraphicFramePr>
            <p:cNvPr id="7" name="Diagramme 6"/>
            <p:cNvGraphicFramePr/>
            <p:nvPr>
              <p:extLst>
                <p:ext uri="{D42A27DB-BD31-4B8C-83A1-F6EECF244321}">
                  <p14:modId xmlns="" xmlns:p14="http://schemas.microsoft.com/office/powerpoint/2010/main" val="1063282053"/>
                </p:ext>
              </p:extLst>
            </p:nvPr>
          </p:nvGraphicFramePr>
          <p:xfrm>
            <a:off x="1801577" y="1280827"/>
            <a:ext cx="4849355" cy="3669622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3" r:lo="rId4" r:qs="rId5" r:cs="rId6"/>
            </a:graphicData>
          </a:graphic>
        </p:graphicFrame>
        <p:sp>
          <p:nvSpPr>
            <p:cNvPr id="8" name="Rectangle 7"/>
            <p:cNvSpPr/>
            <p:nvPr/>
          </p:nvSpPr>
          <p:spPr>
            <a:xfrm>
              <a:off x="611560" y="1855498"/>
              <a:ext cx="432048" cy="2520280"/>
            </a:xfrm>
            <a:prstGeom prst="rect">
              <a:avLst/>
            </a:prstGeom>
            <a:noFill/>
            <a:ln w="12700">
              <a:solidFill>
                <a:schemeClr val="accent1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vert="vert270" anchor="ctr"/>
            <a:lstStyle/>
            <a:p>
              <a:pPr algn="ctr" rtl="0">
                <a:defRPr/>
              </a:pPr>
              <a:r>
                <a:rPr b="1" i="0" u="none" baseline="0" lang="nl">
                  <a:ln w="0"/>
                  <a:solidFill>
                    <a:srgbClr val="3876AF"/>
                  </a:solidFill>
                </a:rPr>
                <a:t>HSE-evenement</a:t>
              </a:r>
            </a:p>
          </p:txBody>
        </p:sp>
        <p:sp>
          <p:nvSpPr>
            <p:cNvPr id="9" name="Rectangle 8"/>
            <p:cNvSpPr/>
            <p:nvPr/>
          </p:nvSpPr>
          <p:spPr>
            <a:xfrm>
              <a:off x="1114628" y="1860251"/>
              <a:ext cx="432048" cy="1501494"/>
            </a:xfrm>
            <a:prstGeom prst="rect">
              <a:avLst/>
            </a:prstGeom>
            <a:noFill/>
            <a:ln w="12700">
              <a:solidFill>
                <a:schemeClr val="accent1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vert="vert270" anchor="ctr"/>
            <a:lstStyle/>
            <a:p>
              <a:pPr algn="ctr" rtl="0">
                <a:defRPr/>
              </a:pPr>
              <a:r>
                <a:rPr b="1" i="0" u="none" baseline="0" lang="nl">
                  <a:ln w="0"/>
                  <a:solidFill>
                    <a:srgbClr val="3876AF"/>
                  </a:solidFill>
                </a:rPr>
                <a:t>INCIDENT</a:t>
              </a:r>
            </a:p>
          </p:txBody>
        </p:sp>
        <p:cxnSp>
          <p:nvCxnSpPr>
            <p:cNvPr id="11" name="Connecteur droit 10"/>
            <p:cNvCxnSpPr/>
            <p:nvPr/>
          </p:nvCxnSpPr>
          <p:spPr>
            <a:xfrm>
              <a:off x="825861" y="4949811"/>
              <a:ext cx="1009598" cy="0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Connecteur droit 12"/>
            <p:cNvCxnSpPr/>
            <p:nvPr/>
          </p:nvCxnSpPr>
          <p:spPr>
            <a:xfrm>
              <a:off x="1332248" y="3716356"/>
              <a:ext cx="1295333" cy="0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Connecteur droit 28"/>
            <p:cNvCxnSpPr>
              <a:endCxn id="7" idx="0"/>
            </p:cNvCxnSpPr>
            <p:nvPr/>
          </p:nvCxnSpPr>
          <p:spPr>
            <a:xfrm>
              <a:off x="825861" y="1281197"/>
              <a:ext cx="3400249" cy="0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Connecteur droit avec flèche 31"/>
            <p:cNvCxnSpPr/>
            <p:nvPr/>
          </p:nvCxnSpPr>
          <p:spPr>
            <a:xfrm>
              <a:off x="824274" y="4376738"/>
              <a:ext cx="1587" cy="574660"/>
            </a:xfrm>
            <a:prstGeom prst="straightConnector1">
              <a:avLst/>
            </a:prstGeom>
            <a:ln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Connecteur droit avec flèche 32"/>
            <p:cNvCxnSpPr/>
            <p:nvPr/>
          </p:nvCxnSpPr>
          <p:spPr>
            <a:xfrm>
              <a:off x="1330660" y="3362354"/>
              <a:ext cx="0" cy="354002"/>
            </a:xfrm>
            <a:prstGeom prst="straightConnector1">
              <a:avLst/>
            </a:prstGeom>
            <a:ln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Connecteur droit avec flèche 34"/>
            <p:cNvCxnSpPr/>
            <p:nvPr/>
          </p:nvCxnSpPr>
          <p:spPr>
            <a:xfrm flipV="1">
              <a:off x="824274" y="1281197"/>
              <a:ext cx="0" cy="574660"/>
            </a:xfrm>
            <a:prstGeom prst="straightConnector1">
              <a:avLst/>
            </a:prstGeom>
            <a:ln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Connecteur droit avec flèche 37"/>
            <p:cNvCxnSpPr/>
            <p:nvPr/>
          </p:nvCxnSpPr>
          <p:spPr>
            <a:xfrm flipV="1">
              <a:off x="1321135" y="1281197"/>
              <a:ext cx="0" cy="574660"/>
            </a:xfrm>
            <a:prstGeom prst="straightConnector1">
              <a:avLst/>
            </a:prstGeom>
            <a:ln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0" name="Flèche vers la droite 39"/>
            <p:cNvSpPr/>
            <p:nvPr/>
          </p:nvSpPr>
          <p:spPr>
            <a:xfrm rot="16200000">
              <a:off x="4826898" y="2871039"/>
              <a:ext cx="3948007" cy="209539"/>
            </a:xfrm>
            <a:prstGeom prst="rightArrow">
              <a:avLst/>
            </a:prstGeom>
            <a:gradFill>
              <a:gsLst>
                <a:gs pos="0">
                  <a:srgbClr val="00B050"/>
                </a:gs>
                <a:gs pos="73000">
                  <a:srgbClr val="FFFF00"/>
                </a:gs>
                <a:gs pos="100000">
                  <a:srgbClr val="FF0000"/>
                </a:gs>
              </a:gsLst>
              <a:lin ang="0" scaled="0"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algn="ctr" rtl="0"/>
              <a:endParaRPr lang="nl" altLang="fr-FR">
                <a:solidFill>
                  <a:srgbClr val="FFFFFF"/>
                </a:solidFill>
              </a:endParaRPr>
            </a:p>
          </p:txBody>
        </p:sp>
        <p:sp>
          <p:nvSpPr>
            <p:cNvPr id="18451" name="ZoneTexte 42"/>
            <p:cNvSpPr txBox="1">
              <a:spLocks noChangeArrowheads="1"/>
            </p:cNvSpPr>
            <p:nvPr/>
          </p:nvSpPr>
          <p:spPr bwMode="auto">
            <a:xfrm>
              <a:off x="6419546" y="755749"/>
              <a:ext cx="761747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algn="l" rtl="0"/>
              <a:r>
                <a:rPr sz="1400" b="0" i="0" u="none" baseline="0" lang="nl"/>
                <a:t>Ernstgraad</a:t>
              </a:r>
            </a:p>
          </p:txBody>
        </p:sp>
        <p:cxnSp>
          <p:nvCxnSpPr>
            <p:cNvPr id="45" name="Connecteur droit 44"/>
            <p:cNvCxnSpPr/>
            <p:nvPr/>
          </p:nvCxnSpPr>
          <p:spPr>
            <a:xfrm>
              <a:off x="4622964" y="1907846"/>
              <a:ext cx="2181511" cy="0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Connecteur droit 48"/>
            <p:cNvCxnSpPr/>
            <p:nvPr/>
          </p:nvCxnSpPr>
          <p:spPr>
            <a:xfrm flipV="1">
              <a:off x="5003945" y="2486271"/>
              <a:ext cx="1800530" cy="6158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Connecteur droit 52"/>
            <p:cNvCxnSpPr/>
            <p:nvPr/>
          </p:nvCxnSpPr>
          <p:spPr>
            <a:xfrm>
              <a:off x="5794479" y="3716356"/>
              <a:ext cx="1009996" cy="0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Connecteur droit 51"/>
            <p:cNvCxnSpPr/>
            <p:nvPr/>
          </p:nvCxnSpPr>
          <p:spPr>
            <a:xfrm>
              <a:off x="5413499" y="3098836"/>
              <a:ext cx="1390976" cy="0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Connecteur droit 55"/>
            <p:cNvCxnSpPr/>
            <p:nvPr/>
          </p:nvCxnSpPr>
          <p:spPr>
            <a:xfrm>
              <a:off x="6205620" y="4352927"/>
              <a:ext cx="598855" cy="0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Connecteur droit 22"/>
            <p:cNvCxnSpPr/>
            <p:nvPr/>
          </p:nvCxnSpPr>
          <p:spPr>
            <a:xfrm>
              <a:off x="1801577" y="3098836"/>
              <a:ext cx="1295333" cy="0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1619435" y="1829727"/>
              <a:ext cx="432048" cy="1039537"/>
            </a:xfrm>
            <a:prstGeom prst="rect">
              <a:avLst/>
            </a:prstGeom>
            <a:noFill/>
            <a:ln w="12700">
              <a:solidFill>
                <a:schemeClr val="accent1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vert="vert270" anchor="ctr"/>
            <a:lstStyle/>
            <a:p>
              <a:pPr algn="ctr" rtl="0">
                <a:defRPr/>
              </a:pPr>
              <a:r>
                <a:rPr b="1" i="0" u="none" baseline="0" lang="nl">
                  <a:ln w="0"/>
                  <a:solidFill>
                    <a:srgbClr val="3876AF"/>
                  </a:solidFill>
                </a:rPr>
                <a:t>TRIR</a:t>
              </a:r>
              <a:endParaRPr lang="nl" b="1" dirty="0">
                <a:ln w="0"/>
                <a:solidFill>
                  <a:srgbClr val="3876AF"/>
                </a:solidFill>
              </a:endParaRPr>
            </a:p>
          </p:txBody>
        </p:sp>
        <p:cxnSp>
          <p:nvCxnSpPr>
            <p:cNvPr id="25" name="Connecteur droit avec flèche 24"/>
            <p:cNvCxnSpPr/>
            <p:nvPr/>
          </p:nvCxnSpPr>
          <p:spPr>
            <a:xfrm flipV="1">
              <a:off x="1825942" y="1280827"/>
              <a:ext cx="9518" cy="544506"/>
            </a:xfrm>
            <a:prstGeom prst="straightConnector1">
              <a:avLst/>
            </a:prstGeom>
            <a:ln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Connecteur droit avec flèche 27"/>
            <p:cNvCxnSpPr>
              <a:stCxn id="24" idx="2"/>
            </p:cNvCxnSpPr>
            <p:nvPr/>
          </p:nvCxnSpPr>
          <p:spPr>
            <a:xfrm>
              <a:off x="1835460" y="2869264"/>
              <a:ext cx="0" cy="229572"/>
            </a:xfrm>
            <a:prstGeom prst="straightConnector1">
              <a:avLst/>
            </a:prstGeom>
            <a:ln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7" name="Espace réservé du pied de page 1"/>
          <p:cNvSpPr>
            <a:spLocks noGrp="1"/>
          </p:cNvSpPr>
          <p:nvPr>
            <p:ph type="ftr" sz="quarter" idx="13"/>
          </p:nvPr>
        </p:nvSpPr>
        <p:spPr bwMode="auto">
          <a:xfrm>
            <a:off x="457200" y="6411913"/>
            <a:ext cx="5562600" cy="365125"/>
          </a:xfr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40" anchor="t"/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l" rtl="0"/>
            <a:r>
              <a:rPr b="0" i="0" u="none" baseline="0" lang="nl"/>
              <a:t>Integratieset H3SE - TCG 5.2 – Het melden van afwijkingen – V2</a:t>
            </a:r>
            <a:endParaRPr lang="nl" alt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rtl="0">
              <a:defRPr/>
            </a:pPr>
            <a:r>
              <a:rPr b="1" i="0" u="none" baseline="0" lang="nl"/>
              <a:t>Enkele praktijkvoorbeelden</a:t>
            </a:r>
            <a:endParaRPr lang="nl" dirty="0"/>
          </a:p>
        </p:txBody>
      </p:sp>
      <p:sp>
        <p:nvSpPr>
          <p:cNvPr id="19459" name="Espace réservé du numéro de diapositive 4"/>
          <p:cNvSpPr>
            <a:spLocks noGrp="1"/>
          </p:cNvSpPr>
          <p:nvPr>
            <p:ph type="sldNum" sz="quarter" idx="14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r" rtl="0"/>
            <a:r>
              <a:rPr b="0" i="0" u="none" baseline="0" lang="nl"/>
              <a:t/>
            </a:r>
            <a:fld id="{EB695F8A-6807-0E4D-BD5C-B3AFD1C1630C}" type="slidenum">
              <a:rPr>
                <a:solidFill>
                  <a:srgbClr val="898989"/>
                </a:solidFill>
                <a:ea typeface="Helvetica" charset="0"/>
                <a:cs typeface="Helvetica" charset="0"/>
              </a:rPr>
              <a:pPr/>
              <a:t>6</a:t>
            </a:fld>
            <a:endParaRPr lang="nl" altLang="fr-FR">
              <a:solidFill>
                <a:srgbClr val="898989"/>
              </a:solidFill>
              <a:ea typeface="Helvetica" charset="0"/>
              <a:cs typeface="Helvetica" charset="0"/>
            </a:endParaRPr>
          </a:p>
        </p:txBody>
      </p:sp>
      <p:sp>
        <p:nvSpPr>
          <p:cNvPr id="6" name="Espace réservé du texte 2"/>
          <p:cNvSpPr>
            <a:spLocks noGrp="1"/>
          </p:cNvSpPr>
          <p:nvPr>
            <p:ph type="body" sz="quarter" idx="12"/>
          </p:nvPr>
        </p:nvSpPr>
        <p:spPr>
          <a:xfrm>
            <a:off x="457200" y="1125538"/>
            <a:ext cx="8218488" cy="4824412"/>
          </a:xfrm>
        </p:spPr>
        <p:txBody>
          <a:bodyPr/>
          <a:lstStyle/>
          <a:p>
            <a:pPr algn="l" rtl="0"/>
            <a:r>
              <a:rPr b="1" i="0" u="none" baseline="0" lang="nl">
                <a:cs typeface="Arial" charset="0"/>
              </a:rPr>
              <a:t>Situatie 1:</a:t>
            </a:r>
            <a:endParaRPr lang="nl" altLang="fr-FR" dirty="0">
              <a:cs typeface="Arial" charset="0"/>
            </a:endParaRPr>
          </a:p>
          <a:p>
            <a:pPr marL="0" indent="0" algn="l" rtl="0">
              <a:buFont typeface="Lucida Grande" charset="0"/>
              <a:buNone/>
            </a:pPr>
            <a:r>
              <a:rPr b="0" i="0" u="none" baseline="0" lang="nl">
                <a:cs typeface="Arial" charset="0"/>
              </a:rPr>
              <a:t>Tijdens hijswerkzaamheden zakt de last onbedoeld een stuk naar beneden maar stopt een meter boven de grond. Geen enkel gevolg.</a:t>
            </a:r>
          </a:p>
          <a:p>
            <a:pPr algn="l" rtl="0">
              <a:buFont typeface="Lucida Grande" charset="0"/>
              <a:buNone/>
            </a:pPr>
            <a:r>
              <a:rPr b="0" i="0" u="none" baseline="0" lang="nl">
                <a:cs typeface="Arial" charset="0"/>
              </a:rPr>
              <a:t>Hijswerkzaamheden worden zonder toestemming uitgevoerd.</a:t>
            </a:r>
          </a:p>
          <a:p>
            <a:pPr marL="0" indent="0" algn="l" rtl="0">
              <a:buFont typeface="Lucida Grande" charset="0"/>
              <a:buNone/>
            </a:pPr>
            <a:r>
              <a:rPr b="0" i="0" u="none" baseline="0" lang="nl">
                <a:cs typeface="Arial" charset="0"/>
              </a:rPr>
              <a:t>Tijdens hijswerkzaamheden zakt de last onbedoeld naar beneden en valt op de grond. De goederen zijn beschadigd.</a:t>
            </a:r>
          </a:p>
          <a:p>
            <a:pPr algn="l" rtl="0">
              <a:buFont typeface="Lucida Grande" charset="0"/>
              <a:buNone/>
            </a:pPr>
            <a:r>
              <a:rPr b="0" i="0" u="none" baseline="0" lang="nl">
                <a:cs typeface="Arial" charset="0"/>
              </a:rPr>
              <a:t> </a:t>
            </a:r>
            <a:endParaRPr lang="nl" altLang="fr-FR" dirty="0">
              <a:cs typeface="Arial" charset="0"/>
            </a:endParaRPr>
          </a:p>
          <a:p>
            <a:pPr algn="l" rtl="0"/>
            <a:r>
              <a:rPr b="1" i="0" u="none" baseline="0" lang="nl">
                <a:cs typeface="Arial" charset="0"/>
              </a:rPr>
              <a:t>Situatie 2: </a:t>
            </a:r>
            <a:endParaRPr lang="nl" altLang="fr-FR" dirty="0">
              <a:cs typeface="Arial" charset="0"/>
            </a:endParaRPr>
          </a:p>
          <a:p>
            <a:pPr marL="0" indent="0" algn="l" rtl="0">
              <a:buFont typeface="Lucida Grande" charset="0"/>
              <a:buNone/>
            </a:pPr>
            <a:r>
              <a:rPr b="0" i="0" u="none" baseline="0" lang="nl">
                <a:cs typeface="Arial" charset="0"/>
              </a:rPr>
              <a:t>Een voorwerp bevindt zich midden op de weg. Een automobilist ziet het en weet het net te ontwijken. Geen enkel gevolg.</a:t>
            </a:r>
          </a:p>
          <a:p>
            <a:pPr marL="0" indent="0" algn="l" rtl="0">
              <a:buFont typeface="Lucida Grande" charset="0"/>
              <a:buNone/>
            </a:pPr>
            <a:r>
              <a:rPr b="0" i="0" u="none" baseline="0" lang="nl">
                <a:cs typeface="Arial" charset="0"/>
              </a:rPr>
              <a:t>Een automobilist verliest de controle over zijn auto, raakt van de weg en rolt over de kop. Hij is gewond en de auto heeft schade.</a:t>
            </a:r>
          </a:p>
          <a:p>
            <a:pPr marL="0" indent="0" algn="l" rtl="0">
              <a:buFont typeface="Lucida Grande" charset="0"/>
              <a:buNone/>
            </a:pPr>
            <a:r>
              <a:rPr b="0" i="0" u="none" baseline="0" lang="nl">
                <a:cs typeface="Arial" charset="0"/>
              </a:rPr>
              <a:t>Een werknemer bestuurt een voertuig waarvan de keuringsdatum is overschreden.</a:t>
            </a:r>
          </a:p>
        </p:txBody>
      </p:sp>
      <p:sp>
        <p:nvSpPr>
          <p:cNvPr id="7" name="Espace réservé du pied de page 1"/>
          <p:cNvSpPr>
            <a:spLocks noGrp="1"/>
          </p:cNvSpPr>
          <p:nvPr>
            <p:ph type="ftr" sz="quarter" idx="13"/>
          </p:nvPr>
        </p:nvSpPr>
        <p:spPr bwMode="auto">
          <a:xfrm>
            <a:off x="457200" y="6411913"/>
            <a:ext cx="5562600" cy="365125"/>
          </a:xfr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40" anchor="t"/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l" rtl="0"/>
            <a:r>
              <a:rPr b="0" i="0" u="none" baseline="0" lang="nl"/>
              <a:t>Integratieset H3SE - TCG 5.2 – Het melden van afwijkingen – V2</a:t>
            </a:r>
            <a:endParaRPr lang="nl" alt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rtl="0">
              <a:defRPr/>
            </a:pPr>
            <a:r>
              <a:rPr b="1" i="0" u="none" baseline="0" lang="nl"/>
              <a:t>Enkele praktijkvoorbeelden</a:t>
            </a:r>
            <a:endParaRPr lang="nl" dirty="0"/>
          </a:p>
        </p:txBody>
      </p:sp>
      <p:sp>
        <p:nvSpPr>
          <p:cNvPr id="20482" name="Espace réservé du numéro de diapositive 4"/>
          <p:cNvSpPr>
            <a:spLocks noGrp="1"/>
          </p:cNvSpPr>
          <p:nvPr>
            <p:ph type="sldNum" sz="quarter" idx="14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r" rtl="0"/>
            <a:r>
              <a:rPr b="0" i="0" u="none" baseline="0" lang="nl"/>
              <a:t/>
            </a:r>
            <a:fld id="{1E618056-B44F-E742-8C7C-17DC25A33A4E}" type="slidenum">
              <a:rPr>
                <a:solidFill>
                  <a:srgbClr val="898989"/>
                </a:solidFill>
                <a:ea typeface="Helvetica" charset="0"/>
                <a:cs typeface="Helvetica" charset="0"/>
              </a:rPr>
              <a:pPr/>
              <a:t>7</a:t>
            </a:fld>
            <a:endParaRPr lang="nl" altLang="fr-FR">
              <a:solidFill>
                <a:srgbClr val="898989"/>
              </a:solidFill>
              <a:ea typeface="Helvetica" charset="0"/>
              <a:cs typeface="Helvetica" charset="0"/>
            </a:endParaRPr>
          </a:p>
        </p:txBody>
      </p:sp>
      <p:pic>
        <p:nvPicPr>
          <p:cNvPr id="20483" name="Picture 2" descr="P101009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1465263"/>
            <a:ext cx="2420938" cy="3529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4" name="Picture 2" descr="P101010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75" y="1417638"/>
            <a:ext cx="2862263" cy="3529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9900" y="1465263"/>
            <a:ext cx="2871788" cy="3481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Espace réservé du pied de page 1"/>
          <p:cNvSpPr>
            <a:spLocks noGrp="1"/>
          </p:cNvSpPr>
          <p:nvPr>
            <p:ph type="ftr" sz="quarter" idx="13"/>
          </p:nvPr>
        </p:nvSpPr>
        <p:spPr bwMode="auto">
          <a:xfrm>
            <a:off x="457200" y="6411913"/>
            <a:ext cx="5562600" cy="365125"/>
          </a:xfr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40" anchor="t"/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l" rtl="0"/>
            <a:r>
              <a:rPr b="0" i="0" u="none" baseline="0" lang="nl"/>
              <a:t>Integratieset H3SE - TCG 5.2 – Het melden van afwijkingen – V2</a:t>
            </a:r>
            <a:endParaRPr lang="nl" alt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rtl="0">
              <a:defRPr/>
            </a:pPr>
            <a:r>
              <a:rPr b="1" i="0" u="none" baseline="0" lang="nl"/>
              <a:t>AFWIJKINGEN EN GOUDEN REGELS</a:t>
            </a:r>
            <a:endParaRPr lang="nl" dirty="0"/>
          </a:p>
        </p:txBody>
      </p:sp>
      <p:sp>
        <p:nvSpPr>
          <p:cNvPr id="21506" name="Espace réservé du numéro de diapositive 4"/>
          <p:cNvSpPr>
            <a:spLocks noGrp="1"/>
          </p:cNvSpPr>
          <p:nvPr>
            <p:ph type="sldNum" sz="quarter" idx="14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r" rtl="0"/>
            <a:r>
              <a:rPr b="0" i="0" u="none" baseline="0" lang="nl"/>
              <a:t/>
            </a:r>
            <a:fld id="{6D5D7817-6699-6A4F-9FF1-A2868A8A9391}" type="slidenum">
              <a:rPr>
                <a:solidFill>
                  <a:srgbClr val="898989"/>
                </a:solidFill>
                <a:ea typeface="Helvetica" charset="0"/>
                <a:cs typeface="Helvetica" charset="0"/>
              </a:rPr>
              <a:pPr/>
              <a:t>8</a:t>
            </a:fld>
            <a:endParaRPr lang="nl" altLang="fr-FR">
              <a:solidFill>
                <a:srgbClr val="898989"/>
              </a:solidFill>
              <a:ea typeface="Helvetica" charset="0"/>
              <a:cs typeface="Helvetica" charset="0"/>
            </a:endParaRPr>
          </a:p>
        </p:txBody>
      </p:sp>
      <p:pic>
        <p:nvPicPr>
          <p:cNvPr id="6" name="Image 5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836712"/>
            <a:ext cx="7998663" cy="53271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5736" y="751280"/>
            <a:ext cx="520700" cy="812800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4876" y="1700808"/>
            <a:ext cx="673100" cy="635000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5476" y="2474605"/>
            <a:ext cx="558800" cy="393700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6742" y="2857442"/>
            <a:ext cx="533400" cy="533400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3728" y="3392084"/>
            <a:ext cx="520700" cy="825500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2456" y="2564904"/>
            <a:ext cx="442742" cy="825938"/>
          </a:xfrm>
          <a:prstGeom prst="rect">
            <a:avLst/>
          </a:prstGeom>
        </p:spPr>
      </p:pic>
      <p:pic>
        <p:nvPicPr>
          <p:cNvPr id="10" name="Image 9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8165" y="2347784"/>
            <a:ext cx="317500" cy="368300"/>
          </a:xfrm>
          <a:prstGeom prst="rect">
            <a:avLst/>
          </a:prstGeom>
        </p:spPr>
      </p:pic>
      <p:pic>
        <p:nvPicPr>
          <p:cNvPr id="11" name="Image 10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4972" y="1564080"/>
            <a:ext cx="356219" cy="465824"/>
          </a:xfrm>
          <a:prstGeom prst="rect">
            <a:avLst/>
          </a:prstGeom>
        </p:spPr>
      </p:pic>
      <p:pic>
        <p:nvPicPr>
          <p:cNvPr id="12" name="Image 11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6049" y="2296984"/>
            <a:ext cx="431800" cy="469900"/>
          </a:xfrm>
          <a:prstGeom prst="rect">
            <a:avLst/>
          </a:prstGeom>
        </p:spPr>
      </p:pic>
      <p:pic>
        <p:nvPicPr>
          <p:cNvPr id="13" name="Image 12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2320" y="3390842"/>
            <a:ext cx="711200" cy="1079500"/>
          </a:xfrm>
          <a:prstGeom prst="rect">
            <a:avLst/>
          </a:prstGeom>
        </p:spPr>
      </p:pic>
      <p:sp>
        <p:nvSpPr>
          <p:cNvPr id="16" name="Espace réservé du pied de page 1"/>
          <p:cNvSpPr>
            <a:spLocks noGrp="1"/>
          </p:cNvSpPr>
          <p:nvPr>
            <p:ph type="ftr" sz="quarter" idx="13"/>
          </p:nvPr>
        </p:nvSpPr>
        <p:spPr bwMode="auto">
          <a:xfrm>
            <a:off x="457200" y="6411913"/>
            <a:ext cx="5562600" cy="365125"/>
          </a:xfr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40" anchor="t"/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l" rtl="0"/>
            <a:r>
              <a:rPr b="0" i="0" u="none" baseline="0" lang="nl"/>
              <a:t>Integratieset H3SE - TCG 5.2 – Het melden van afwijkingen – V2</a:t>
            </a:r>
            <a:endParaRPr lang="nl" altLang="fr-F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Titre 1"/>
          <p:cNvSpPr>
            <a:spLocks noGrp="1"/>
          </p:cNvSpPr>
          <p:nvPr>
            <p:ph type="title"/>
          </p:nvPr>
        </p:nvSpPr>
        <p:spPr bwMode="auto"/>
        <p:txBody>
          <a:bodyPr wrap="square" numCol="1" anchorCtr="0" compatLnSpc="1">
            <a:prstTxWarp prst="textNoShape">
              <a:avLst/>
            </a:prstTxWarp>
          </a:bodyPr>
          <a:lstStyle/>
          <a:p>
            <a:endParaRPr lang="nl" altLang="fr-FR" cap="none">
              <a:cs typeface="Arial" charset="0"/>
            </a:endParaRPr>
          </a:p>
        </p:txBody>
      </p:sp>
      <p:sp>
        <p:nvSpPr>
          <p:cNvPr id="22530" name="Espace réservé du numéro de diapositive 4"/>
          <p:cNvSpPr>
            <a:spLocks noGrp="1"/>
          </p:cNvSpPr>
          <p:nvPr>
            <p:ph type="sldNum" sz="quarter" idx="14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r" rtl="0"/>
            <a:r>
              <a:rPr b="0" i="0" u="none" baseline="0" lang="nl"/>
              <a:t/>
            </a:r>
            <a:fld id="{FB58B1F8-0A92-114F-BCA6-593F1AB68938}" type="slidenum">
              <a:rPr>
                <a:solidFill>
                  <a:srgbClr val="898989"/>
                </a:solidFill>
                <a:ea typeface="Helvetica" charset="0"/>
                <a:cs typeface="Helvetica" charset="0"/>
              </a:rPr>
              <a:pPr/>
              <a:t>9</a:t>
            </a:fld>
            <a:endParaRPr lang="nl" altLang="fr-FR">
              <a:solidFill>
                <a:srgbClr val="898989"/>
              </a:solidFill>
              <a:ea typeface="Helvetica" charset="0"/>
              <a:cs typeface="Helvetica" charset="0"/>
            </a:endParaRPr>
          </a:p>
        </p:txBody>
      </p:sp>
      <p:pic>
        <p:nvPicPr>
          <p:cNvPr id="22531" name="Imag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6050" y="1268413"/>
            <a:ext cx="6300788" cy="4551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Espace réservé du pied de page 1"/>
          <p:cNvSpPr>
            <a:spLocks noGrp="1"/>
          </p:cNvSpPr>
          <p:nvPr>
            <p:ph type="ftr" sz="quarter" idx="13"/>
          </p:nvPr>
        </p:nvSpPr>
        <p:spPr bwMode="auto">
          <a:xfrm>
            <a:off x="457200" y="6411913"/>
            <a:ext cx="5562600" cy="365125"/>
          </a:xfr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40" anchor="t"/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l" rtl="0"/>
            <a:r>
              <a:rPr b="0" i="0" u="none" baseline="0" lang="nl"/>
              <a:t>Integratieset H3SE - TCG 5.2 – Het melden van afwijkingen – V2</a:t>
            </a:r>
            <a:endParaRPr lang="nl" alt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r_total_modele_rouge_fonce">
  <a:themeElements>
    <a:clrScheme name="TOTAL CORPO">
      <a:dk1>
        <a:sysClr val="windowText" lastClr="000000"/>
      </a:dk1>
      <a:lt1>
        <a:sysClr val="window" lastClr="FFFFFF"/>
      </a:lt1>
      <a:dk2>
        <a:srgbClr val="707173"/>
      </a:dk2>
      <a:lt2>
        <a:srgbClr val="00A37F"/>
      </a:lt2>
      <a:accent1>
        <a:srgbClr val="4A96CD"/>
      </a:accent1>
      <a:accent2>
        <a:srgbClr val="F39800"/>
      </a:accent2>
      <a:accent3>
        <a:srgbClr val="E20031"/>
      </a:accent3>
      <a:accent4>
        <a:srgbClr val="004494"/>
      </a:accent4>
      <a:accent5>
        <a:srgbClr val="E8561E"/>
      </a:accent5>
      <a:accent6>
        <a:srgbClr val="97B2AD"/>
      </a:accent6>
      <a:hlink>
        <a:srgbClr val="175A99"/>
      </a:hlink>
      <a:folHlink>
        <a:srgbClr val="B12F87"/>
      </a:folHlink>
    </a:clrScheme>
    <a:fontScheme name="Office Classique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noFill/>
        <a:ln>
          <a:solidFill>
            <a:schemeClr val="tx1"/>
          </a:solidFill>
        </a:ln>
        <a:effectLst/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fr_total_modele_rouge_fonce</Template>
  <TotalTime>659</TotalTime>
  <Words>412</Words>
  <Application>Microsoft Office PowerPoint</Application>
  <PresentationFormat>Affichage à l'écran (4:3)</PresentationFormat>
  <Paragraphs>80</Paragraphs>
  <Slides>12</Slides>
  <Notes>2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12</vt:i4>
      </vt:variant>
    </vt:vector>
  </HeadingPairs>
  <TitlesOfParts>
    <vt:vector size="13" baseType="lpstr">
      <vt:lpstr>fr_total_modele_rouge_fonce</vt:lpstr>
      <vt:lpstr>La remontée d’anomalieS</vt:lpstr>
      <vt:lpstr>Les objectifs du module</vt:lpstr>
      <vt:lpstr>FILM : Les anomalies</vt:lpstr>
      <vt:lpstr>Qu’est ce qu’une anomalie?</vt:lpstr>
      <vt:lpstr>La pyramide de bird</vt:lpstr>
      <vt:lpstr>Quelques exemples pratiques</vt:lpstr>
      <vt:lpstr>Quelques exemples pratiques</vt:lpstr>
      <vt:lpstr>ANOMALIES ET RÈGLES D’OR</vt:lpstr>
      <vt:lpstr>Diapositive 9</vt:lpstr>
      <vt:lpstr>EN SYNTHÈSE SUR LES ANOMALIES </vt:lpstr>
      <vt:lpstr>L’OUTIL DE REPORTING</vt:lpstr>
      <vt:lpstr>CARTE D’ANOMALIE</vt:lpstr>
    </vt:vector>
  </TitlesOfParts>
  <Company>TOTAL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TITRE DE LA PRÉSENTATION</dc:title>
  <dc:creator>J0039122</dc:creator>
  <cp:lastModifiedBy>J0023432</cp:lastModifiedBy>
  <cp:revision>62</cp:revision>
  <dcterms:created xsi:type="dcterms:W3CDTF">2015-09-07T13:13:13Z</dcterms:created>
  <dcterms:modified xsi:type="dcterms:W3CDTF">2017-03-23T15:20:52Z</dcterms:modified>
</cp:coreProperties>
</file>