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268" r:id="rId2"/>
    <p:sldId id="265" r:id="rId3"/>
    <p:sldId id="266" r:id="rId4"/>
    <p:sldId id="267" r:id="rId5"/>
    <p:sldId id="269" r:id="rId6"/>
    <p:sldId id="270" r:id="rId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24F96"/>
    <a:srgbClr val="F4F0EF"/>
    <a:srgbClr val="E7851D"/>
    <a:srgbClr val="133C75"/>
    <a:srgbClr val="BD2B0B"/>
    <a:srgbClr val="7ABFC0"/>
    <a:srgbClr val="CAEB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7" autoAdjust="0"/>
    <p:restoredTop sz="94692" autoAdjust="0"/>
  </p:normalViewPr>
  <p:slideViewPr>
    <p:cSldViewPr snapToObjects="1">
      <p:cViewPr>
        <p:scale>
          <a:sx n="106" d="100"/>
          <a:sy n="106" d="100"/>
        </p:scale>
        <p:origin x="228" y="4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6D7C587-AE67-3144-8FDF-2FBA63969A3A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9D5C621-F923-104F-BDD4-96AA112D6F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7397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D62C93C-6CEF-BC4E-97A2-72CD5EA3C73B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A9ED22A-A7E2-3C4A-8D5E-9744A32ABD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5510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9A9ED22A-A7E2-3C4A-8D5E-9744A32ABDB4}" type="slidenum">
              <a:rPr/>
              <a:pPr/>
              <a:t>2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34068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9A9ED22A-A7E2-3C4A-8D5E-9744A32ABDB4}" type="slidenum">
              <a:rPr/>
              <a:pPr/>
              <a:t>4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97246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9A9ED22A-A7E2-3C4A-8D5E-9744A32ABDB4}" type="slidenum">
              <a:rPr/>
              <a:pPr/>
              <a:t>5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21066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08089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428B7-2EC6-8843-9805-2399913399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3433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8CB2EF1-4BB5-8A44-85D0-A75193637B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169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A9AA41-1852-E246-84D8-61DA55790D5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3500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42BE6-105C-9141-BB5C-558C92AC6F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4788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E7852AA-51BC-7940-AA76-77AB931F20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5270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CC3C1D3-EAEB-DF4F-A92B-09D1B9A738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9006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F8C9EE-5554-F540-9616-EFE338A7FF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7128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05257E-4D10-1A4A-AECF-D3499E8FEE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594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F53BD3-1959-8346-B9A1-12718DD60F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2163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86F48B7F-B46E-204B-B7E7-86C1A25F1F1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zh-C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zh-CN">
                <a:ea typeface="+mj-ea"/>
              </a:rPr>
              <a:t>REX （经验反馈）</a:t>
            </a:r>
            <a:endParaRPr lang="zh-C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zh-CN">
                <a:cs typeface="Arial" charset="0"/>
              </a:rPr>
              <a:t>H3SE 入职培训</a:t>
            </a:r>
          </a:p>
          <a:p>
            <a:pPr eaLnBrk="1" hangingPunct="1" algn="l" rtl="0"/>
            <a:r>
              <a:rPr b="0" i="0" u="none" baseline="0" lang="zh-CN">
                <a:cs typeface="Arial" charset="0"/>
              </a:rPr>
              <a:t>TCG 5.3 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zh-CN"/>
              <a:t>本模块的目标</a:t>
            </a:r>
            <a:endParaRPr lang="zh-CN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eaLnBrk="1" hangingPunct="1" algn="l" rtl="0">
              <a:buFont typeface="Lucida Grande" charset="0"/>
              <a:buNone/>
            </a:pPr>
            <a:r>
              <a:rPr b="0" i="0" u="none" baseline="0" lang="zh-CN">
                <a:cs typeface="Arial" charset="0"/>
              </a:rPr>
              <a:t>本模块结束时，您会：</a:t>
            </a:r>
          </a:p>
          <a:p>
            <a:pPr marL="0" indent="0" eaLnBrk="1" hangingPunct="1" algn="l" rtl="0">
              <a:buFont typeface="Lucida Grande" charset="0"/>
              <a:buNone/>
            </a:pPr>
            <a:endParaRPr lang="zh-CN" altLang="fr-FR" dirty="0">
              <a:cs typeface="Arial" charset="0"/>
            </a:endParaRPr>
          </a:p>
          <a:p>
            <a:pPr algn="l" rtl="0"/>
            <a:r>
              <a:rPr b="0" i="0" u="none" baseline="0" lang="zh-CN">
                <a:cs typeface="Arial" charset="0"/>
              </a:rPr>
              <a:t>明白经验反馈的作用</a:t>
            </a:r>
          </a:p>
          <a:p>
            <a:endParaRPr lang="zh-CN" altLang="fr-FR" dirty="0" smtClean="0">
              <a:cs typeface="Arial" charset="0"/>
            </a:endParaRPr>
          </a:p>
          <a:p>
            <a:pPr algn="l" rtl="0"/>
            <a:r>
              <a:rPr b="0" i="0" u="none" baseline="0" lang="zh-CN">
                <a:cs typeface="Arial" charset="0"/>
              </a:rPr>
              <a:t>了解经验反馈在管理体系中的实用性/重要性 </a:t>
            </a: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89F5482F-0274-D141-871E-013E474B6CD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zh-CN"/>
              <a:t>H3SE 入职培训 - TCG 5.3 – REX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zh-CN"/>
              <a:t>具体案例</a:t>
            </a:r>
            <a:endParaRPr lang="zh-CN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2735262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sz="1600" b="0" i="0" u="none" baseline="0" lang="zh-CN">
                <a:cs typeface="Arial" charset="0"/>
              </a:rPr>
              <a:t>最近，Jean 拥有了一辆摩托车。他一直梦想拥有一辆摩托车，但是苦于条件有限。因此，Jean 无奈之下购买了一辆二手摩托车。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zh-CN">
                <a:cs typeface="Arial" charset="0"/>
              </a:rPr>
              <a:t>行驶了几百公里之后，他意识到摩托车已经“发动不了”：有时候还动力不足。 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zh-CN">
                <a:cs typeface="Arial" charset="0"/>
              </a:rPr>
              <a:t>Jean 的机械知识很有限，但他认为可能是火花塞或汽化器的问题。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zh-CN">
                <a:cs typeface="Arial" charset="0"/>
              </a:rPr>
              <a:t>尽管知识有限，但 Jean 很机灵，并认为自己能够解决这一问题。然而，他也不希望自己的错误推断导致摩托车情况进一步恶化或造成伤害。</a:t>
            </a:r>
          </a:p>
        </p:txBody>
      </p:sp>
      <p:sp>
        <p:nvSpPr>
          <p:cNvPr id="1638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602F5579-01DB-734D-9A08-5853235CF9B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6388" name="ZoneTexte 5"/>
          <p:cNvSpPr txBox="1">
            <a:spLocks noChangeArrowheads="1"/>
          </p:cNvSpPr>
          <p:nvPr/>
        </p:nvSpPr>
        <p:spPr bwMode="auto">
          <a:xfrm>
            <a:off x="611560" y="4013200"/>
            <a:ext cx="806412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sz="1600" b="1" i="0" u="none" baseline="0" lang="zh-CN"/>
              <a:t>请帮助 Jean在确保安全的前提下找到解决方案。</a:t>
            </a:r>
          </a:p>
          <a:p>
            <a:pPr algn="just" rtl="0"/>
            <a:endParaRPr lang="zh-CN" altLang="fr-FR" sz="1600" b="1" dirty="0"/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600" b="0" i="0" u="none" baseline="0" lang="zh-CN">
                <a:latin typeface="+mn-lt"/>
              </a:rPr>
              <a:t>怎样才能自己找到故障原因？</a:t>
            </a:r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zh-CN" altLang="fr-FR" sz="1600" dirty="0">
              <a:latin typeface="+mn-lt"/>
            </a:endParaRPr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600" b="0" i="0" u="none" baseline="0" lang="zh-CN">
                <a:latin typeface="+mn-lt"/>
              </a:rPr>
              <a:t>找到答案之后，如何寻找资源对摩托车进行维修呢？ </a:t>
            </a:r>
          </a:p>
          <a:p>
            <a:pPr algn="just" rtl="0"/>
            <a:endParaRPr lang="zh-CN" altLang="fr-FR" sz="1600" b="1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zh-CN"/>
              <a:t>H3SE 入职培训 - TCG 5.3 – REX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zh-CN"/>
              <a:t>DIR GR SEC 017</a:t>
            </a:r>
            <a:endParaRPr lang="zh-CN" dirty="0"/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4A292EFB-6BE2-564C-A49F-0E8221311FD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98575"/>
            <a:ext cx="33385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17475"/>
            <a:ext cx="52117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zh-CN"/>
              <a:t>H3SE 入职培训 - TCG 5.3 – REX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一家炼油厂开展 REX 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98CB2EF1-4BB5-8A44-85D0-A75193637B17}" type="slidenum">
              <a:rPr/>
              <a:pPr/>
              <a:t>5</a:t>
            </a:fld>
            <a:endParaRPr lang="zh-CN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7160" r="6688" b="17240"/>
          <a:stretch/>
        </p:blipFill>
        <p:spPr>
          <a:xfrm>
            <a:off x="750020" y="1500535"/>
            <a:ext cx="7632848" cy="4320480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zh-CN"/>
              <a:t>H3SE 入职培训 - TCG 5.3 – REX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369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5000"/>
          </a:xfrm>
        </p:spPr>
        <p:txBody>
          <a:bodyPr/>
          <a:lstStyle/>
          <a:p>
            <a:pPr algn="l" rtl="0"/>
            <a:r>
              <a:rPr b="1" i="0" u="none" baseline="0" lang="zh-CN"/>
              <a:t>REX 实例 - 吊车倾翻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98CB2EF1-4BB5-8A44-85D0-A75193637B17}" type="slidenum">
              <a:rPr/>
              <a:pPr/>
              <a:t>6</a:t>
            </a:fld>
            <a:endParaRPr lang="zh-CN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338" y="836712"/>
            <a:ext cx="6296212" cy="5393951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zh-CN"/>
              <a:t>H3SE 入职培训 - TCG 5.3 – REX – V2</a:t>
            </a:r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53555179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516</TotalTime>
  <Words>197</Words>
  <Application>Microsoft Office PowerPoint</Application>
  <PresentationFormat>Affichage à l'écran (4:3)</PresentationFormat>
  <Paragraphs>35</Paragraphs>
  <Slides>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fr_total_modele_rouge_fonce</vt:lpstr>
      <vt:lpstr>REX (Retour d’Expérience)</vt:lpstr>
      <vt:lpstr>Les objectifs du module</vt:lpstr>
      <vt:lpstr>Une situation concrète</vt:lpstr>
      <vt:lpstr>DIR GR SEC 017</vt:lpstr>
      <vt:lpstr>DÉROULEMENT D’UN REX DANS UNE RAFFINERIE</vt:lpstr>
      <vt:lpstr>exemple de REX – Renversement d’une grue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50</cp:revision>
  <dcterms:created xsi:type="dcterms:W3CDTF">2015-09-07T13:13:13Z</dcterms:created>
  <dcterms:modified xsi:type="dcterms:W3CDTF">2017-03-23T14:52:55Z</dcterms:modified>
</cp:coreProperties>
</file>