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9"/>
  </p:notesMasterIdLst>
  <p:handoutMasterIdLst>
    <p:handoutMasterId r:id="rId10"/>
  </p:handout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76AF"/>
    <a:srgbClr val="133C75"/>
    <a:srgbClr val="BD2B0B"/>
    <a:srgbClr val="7ABFC0"/>
    <a:srgbClr val="CAEBEA"/>
    <a:srgbClr val="55DD61"/>
    <a:srgbClr val="3AAFC3"/>
    <a:srgbClr val="FFAA00"/>
    <a:srgbClr val="ABCE36"/>
    <a:srgbClr val="00241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4692" autoAdjust="0"/>
  </p:normalViewPr>
  <p:slideViewPr>
    <p:cSldViewPr snapToObjects="1" showGuides="1">
      <p:cViewPr varScale="1">
        <p:scale>
          <a:sx n="102" d="100"/>
          <a:sy n="102" d="100"/>
        </p:scale>
        <p:origin x="-96" y="-156"/>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8026C1A-E9C0-3649-8DE0-0F721770D521}" type="datetimeFigureOut">
              <a:rPr lang="fr-FR" smtClean="0"/>
              <a:pPr/>
              <a:t>02/10/2017</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6351CB-C7E3-8F4F-AA6E-DB407BF173DE}" type="slidenum">
              <a:rPr lang="fr-FR" smtClean="0"/>
              <a:pPr/>
              <a:t>‹N°›</a:t>
            </a:fld>
            <a:endParaRPr lang="fr-FR"/>
          </a:p>
        </p:txBody>
      </p:sp>
    </p:spTree>
    <p:extLst>
      <p:ext uri="{BB962C8B-B14F-4D97-AF65-F5344CB8AC3E}">
        <p14:creationId xmlns:p14="http://schemas.microsoft.com/office/powerpoint/2010/main" xmlns="" val="4156207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B6820A-C1B1-9944-A68D-DA5B884778EE}" type="datetimeFigureOut">
              <a:rPr lang="fr-FR" smtClean="0"/>
              <a:pPr/>
              <a:t>02/10/2017</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EBCA58-F001-2A42-AB6A-B366B18E47A3}" type="slidenum">
              <a:rPr lang="fr-FR" smtClean="0"/>
              <a:pPr/>
              <a:t>‹N°›</a:t>
            </a:fld>
            <a:endParaRPr lang="fr-FR"/>
          </a:p>
        </p:txBody>
      </p:sp>
    </p:spTree>
    <p:extLst>
      <p:ext uri="{BB962C8B-B14F-4D97-AF65-F5344CB8AC3E}">
        <p14:creationId xmlns:p14="http://schemas.microsoft.com/office/powerpoint/2010/main" xmlns="" val="227210863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9A9ED22A-A7E2-3C4A-8D5E-9744A32ABDB4}" type="slidenum">
              <a:rPr/>
              <a:pPr algn="l" rtl="0"/>
              <a:t>3</a:t>
            </a:fld>
            <a:endParaRPr lang="de" altLang="fr-FR"/>
          </a:p>
        </p:txBody>
      </p:sp>
    </p:spTree>
    <p:extLst>
      <p:ext uri="{BB962C8B-B14F-4D97-AF65-F5344CB8AC3E}">
        <p14:creationId xmlns:p14="http://schemas.microsoft.com/office/powerpoint/2010/main" xmlns="" val="340680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9A9ED22A-A7E2-3C4A-8D5E-9744A32ABDB4}" type="slidenum">
              <a:rPr/>
              <a:pPr algn="l" rtl="0"/>
              <a:t>5</a:t>
            </a:fld>
            <a:endParaRPr lang="de" altLang="fr-FR"/>
          </a:p>
        </p:txBody>
      </p:sp>
    </p:spTree>
    <p:extLst>
      <p:ext uri="{BB962C8B-B14F-4D97-AF65-F5344CB8AC3E}">
        <p14:creationId xmlns:p14="http://schemas.microsoft.com/office/powerpoint/2010/main" xmlns="" val="9724610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de"/>
          </a:p>
        </p:txBody>
      </p:sp>
      <p:sp>
        <p:nvSpPr>
          <p:cNvPr id="4" name="Espace réservé du numéro de diapositive 3"/>
          <p:cNvSpPr>
            <a:spLocks noGrp="1"/>
          </p:cNvSpPr>
          <p:nvPr>
            <p:ph type="sldNum" sz="quarter" idx="10"/>
          </p:nvPr>
        </p:nvSpPr>
        <p:spPr/>
        <p:txBody>
          <a:bodyPr/>
          <a:lstStyle/>
          <a:p>
            <a:pPr algn="l" rtl="0"/>
            <a:fld id="{9A9ED22A-A7E2-3C4A-8D5E-9744A32ABDB4}" type="slidenum">
              <a:rPr/>
              <a:pPr algn="l" rtl="0"/>
              <a:t>6</a:t>
            </a:fld>
            <a:endParaRPr lang="de" altLang="fr-FR"/>
          </a:p>
        </p:txBody>
      </p:sp>
    </p:spTree>
    <p:extLst>
      <p:ext uri="{BB962C8B-B14F-4D97-AF65-F5344CB8AC3E}">
        <p14:creationId xmlns:p14="http://schemas.microsoft.com/office/powerpoint/2010/main" xmlns="" val="21066025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2" name="Rectangle 1"/>
          <p:cNvSpPr/>
          <p:nvPr userDrawn="1"/>
        </p:nvSpPr>
        <p:spPr>
          <a:xfrm>
            <a:off x="-2433" y="0"/>
            <a:ext cx="9146433"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5" name="Titre 4"/>
          <p:cNvSpPr>
            <a:spLocks noGrp="1"/>
          </p:cNvSpPr>
          <p:nvPr>
            <p:ph type="title"/>
          </p:nvPr>
        </p:nvSpPr>
        <p:spPr>
          <a:xfrm>
            <a:off x="1188000" y="2106000"/>
            <a:ext cx="7276629" cy="1487487"/>
          </a:xfrm>
        </p:spPr>
        <p:txBody>
          <a:bodyPr lIns="0" rIns="0" anchor="b">
            <a:noAutofit/>
          </a:bodyPr>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hasCustomPrompt="1"/>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dirty="0" smtClean="0"/>
              <a:t>Cliquez pour modifier les styles des sous-titres du masque</a:t>
            </a:r>
          </a:p>
        </p:txBody>
      </p:sp>
      <p:sp>
        <p:nvSpPr>
          <p:cNvPr id="7" name="Rectangle 6"/>
          <p:cNvSpPr/>
          <p:nvPr userDrawn="1"/>
        </p:nvSpPr>
        <p:spPr>
          <a:xfrm>
            <a:off x="0" y="6750000"/>
            <a:ext cx="9144000" cy="10800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TOTAL_LOGO_bandeau_01_haut_T_RGB.png"/>
          <p:cNvPicPr>
            <a:picLocks noChangeAspect="1"/>
          </p:cNvPicPr>
          <p:nvPr userDrawn="1"/>
        </p:nvPicPr>
        <p:blipFill>
          <a:blip r:embed="rId2"/>
          <a:stretch>
            <a:fillRect/>
          </a:stretch>
        </p:blipFill>
        <p:spPr>
          <a:xfrm>
            <a:off x="1" y="363225"/>
            <a:ext cx="6084167" cy="8609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3" name="Espace réservé du pied de page 2"/>
          <p:cNvSpPr>
            <a:spLocks noGrp="1"/>
          </p:cNvSpPr>
          <p:nvPr>
            <p:ph type="ftr" sz="quarter" idx="10"/>
          </p:nvPr>
        </p:nvSpPr>
        <p:spPr/>
        <p:txBody>
          <a:bodyPr/>
          <a:lstStyle/>
          <a:p>
            <a:r>
              <a:rPr lang="en-US" noProof="0" smtClean="0"/>
              <a:t>Presentation title - Place and Country - Date Month Day Year</a:t>
            </a:r>
            <a:endParaRPr lang="fr-FR" noProof="0"/>
          </a:p>
        </p:txBody>
      </p:sp>
      <p:sp>
        <p:nvSpPr>
          <p:cNvPr id="4" name="Espace réservé du numéro de diapositive 3"/>
          <p:cNvSpPr>
            <a:spLocks noGrp="1"/>
          </p:cNvSpPr>
          <p:nvPr>
            <p:ph type="sldNum" sz="quarter" idx="11"/>
          </p:nvPr>
        </p:nvSpPr>
        <p:spPr/>
        <p:txBody>
          <a:bodyPr/>
          <a:lstStyle/>
          <a:p>
            <a:fld id="{21F90BE8-D879-4F46-ACF9-7BCC67DCFB75}" type="slidenum">
              <a:rPr lang="fr-FR" smtClean="0"/>
              <a:pPr/>
              <a:t>‹N°›</a:t>
            </a:fld>
            <a:endParaRPr lang="fr-FR"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Tree>
    <p:extLst>
      <p:ext uri="{BB962C8B-B14F-4D97-AF65-F5344CB8AC3E}">
        <p14:creationId xmlns:p14="http://schemas.microsoft.com/office/powerpoint/2010/main" xmlns="" val="3658184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2493952"/>
            <a:ext cx="7772400" cy="1362075"/>
          </a:xfrm>
        </p:spPr>
        <p:txBody>
          <a:bodyPr anchor="ctr">
            <a:noAutofit/>
          </a:bodyP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Rectangle 6"/>
          <p:cNvSpPr/>
          <p:nvPr userDrawn="1"/>
        </p:nvSpPr>
        <p:spPr>
          <a:xfrm>
            <a:off x="8928000" y="0"/>
            <a:ext cx="2160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6" name="Espace réservé du pied de page 5"/>
          <p:cNvSpPr>
            <a:spLocks noGrp="1"/>
          </p:cNvSpPr>
          <p:nvPr>
            <p:ph type="ftr" sz="quarter" idx="11"/>
          </p:nvPr>
        </p:nvSpPr>
        <p:spPr/>
        <p:txBody>
          <a:bodyPr/>
          <a:lstStyle/>
          <a:p>
            <a:r>
              <a:rPr lang="en-US" noProof="0" smtClean="0"/>
              <a:t>Presentation title - Place and Country - Date Month Day Year</a:t>
            </a:r>
            <a:endParaRPr lang="fr-FR" noProof="0" dirty="0"/>
          </a:p>
        </p:txBody>
      </p:sp>
      <p:sp>
        <p:nvSpPr>
          <p:cNvPr id="7" name="Espace réservé du numéro de diapositive 6"/>
          <p:cNvSpPr>
            <a:spLocks noGrp="1"/>
          </p:cNvSpPr>
          <p:nvPr>
            <p:ph type="sldNum" sz="quarter" idx="12"/>
          </p:nvPr>
        </p:nvSpPr>
        <p:spPr/>
        <p:txBody>
          <a:bodyPr/>
          <a:lstStyle/>
          <a:p>
            <a:fld id="{21F90BE8-D879-4F46-ACF9-7BCC67DCFB7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695600"/>
            <a:ext cx="8218800" cy="42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buNone/>
              <a:defRPr sz="1600"/>
            </a:lvl1pPr>
          </a:lstStyle>
          <a:p>
            <a:pPr lvl="0"/>
            <a:r>
              <a:rPr lang="fr-FR" dirty="0" smtClean="0"/>
              <a:t>Bar graph </a:t>
            </a:r>
            <a:r>
              <a:rPr lang="fr-FR" dirty="0" err="1" smtClean="0"/>
              <a:t>title</a:t>
            </a:r>
            <a:endParaRPr lang="fr-FR" dirty="0"/>
          </a:p>
        </p:txBody>
      </p:sp>
      <p:sp>
        <p:nvSpPr>
          <p:cNvPr id="8"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972000"/>
            <a:ext cx="8218800" cy="2484000"/>
          </a:xfrm>
          <a:prstGeom prst="rect">
            <a:avLst/>
          </a:prstGeom>
        </p:spPr>
        <p:txBody>
          <a:bodyPr/>
          <a:lstStyle>
            <a:lvl1pPr>
              <a:defRPr/>
            </a:lvl1pPr>
          </a:lstStyle>
          <a:p>
            <a:pPr lvl="0"/>
            <a:r>
              <a:rPr lang="fr-FR" dirty="0" smtClean="0"/>
              <a:t>Bar graph</a:t>
            </a:r>
            <a:endParaRPr lang="fr-FR" dirty="0"/>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contenu 2"/>
          <p:cNvSpPr>
            <a:spLocks noGrp="1"/>
          </p:cNvSpPr>
          <p:nvPr>
            <p:ph idx="13" hasCustomPrompt="1"/>
          </p:nvPr>
        </p:nvSpPr>
        <p:spPr>
          <a:xfrm>
            <a:off x="457200" y="3510000"/>
            <a:ext cx="8218800" cy="2484000"/>
          </a:xfrm>
          <a:prstGeom prst="rect">
            <a:avLst/>
          </a:prstGeom>
        </p:spPr>
        <p:txBody>
          <a:bodyPr/>
          <a:lstStyle>
            <a:lvl1pPr>
              <a:defRPr/>
            </a:lvl1pPr>
          </a:lstStyle>
          <a:p>
            <a:pPr lvl="0"/>
            <a:r>
              <a:rPr lang="fr-FR" dirty="0" smtClean="0"/>
              <a:t>Bar graph</a:t>
            </a:r>
            <a:endParaRPr lang="fr-FR" dirty="0"/>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767600"/>
            <a:ext cx="8218800" cy="4248000"/>
          </a:xfrm>
          <a:prstGeom prst="rect">
            <a:avLst/>
          </a:prstGeom>
        </p:spPr>
        <p:txBody>
          <a:bodyPr/>
          <a:lstStyle>
            <a:lvl1pPr>
              <a:defRPr sz="2000"/>
            </a:lvl1pPr>
          </a:lstStyle>
          <a:p>
            <a:pPr lvl="0"/>
            <a:r>
              <a:rPr lang="fr-FR" dirty="0" smtClean="0"/>
              <a:t>Ring graph</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8" name="Espace réservé du texte 7"/>
          <p:cNvSpPr>
            <a:spLocks noGrp="1"/>
          </p:cNvSpPr>
          <p:nvPr>
            <p:ph type="body" sz="quarter" idx="13" hasCustomPrompt="1"/>
          </p:nvPr>
        </p:nvSpPr>
        <p:spPr>
          <a:xfrm>
            <a:off x="2267744" y="1418400"/>
            <a:ext cx="4608512" cy="338554"/>
          </a:xfrm>
        </p:spPr>
        <p:txBody>
          <a:bodyPr wrap="square" anchor="t" anchorCtr="1">
            <a:spAutoFit/>
          </a:bodyPr>
          <a:lstStyle>
            <a:lvl1pPr algn="ctr">
              <a:spcBef>
                <a:spcPct val="50000"/>
              </a:spcBef>
              <a:buNone/>
              <a:defRPr sz="1600"/>
            </a:lvl1pPr>
          </a:lstStyle>
          <a:p>
            <a:pPr algn="ctr">
              <a:spcBef>
                <a:spcPct val="50000"/>
              </a:spcBef>
            </a:pPr>
            <a:r>
              <a:rPr lang="en-GB" sz="1600" dirty="0" smtClean="0">
                <a:cs typeface="Arial"/>
              </a:rPr>
              <a:t>Ring graph title</a:t>
            </a:r>
            <a:endParaRPr lang="en-GB" sz="1600" dirty="0">
              <a:cs typeface="Arial"/>
            </a:endParaRP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hasCustomPrompt="1"/>
          </p:nvPr>
        </p:nvSpPr>
        <p:spPr>
          <a:xfrm>
            <a:off x="457200" y="1125538"/>
            <a:ext cx="8218488" cy="4896000"/>
          </a:xfrm>
          <a:prstGeom prst="rect">
            <a:avLst/>
          </a:prstGeom>
        </p:spPr>
        <p:txBody>
          <a:bodyPr anchor="t" anchorCtr="0"/>
          <a:lstStyle>
            <a:lvl1pPr>
              <a:defRPr/>
            </a:lvl1pPr>
          </a:lstStyle>
          <a:p>
            <a:pPr lvl="0"/>
            <a:r>
              <a:rPr lang="fr-FR" dirty="0" smtClean="0"/>
              <a:t>Table</a:t>
            </a:r>
          </a:p>
        </p:txBody>
      </p:sp>
      <p:sp>
        <p:nvSpPr>
          <p:cNvPr id="5" name="Espace réservé du pied de page 4"/>
          <p:cNvSpPr>
            <a:spLocks noGrp="1"/>
          </p:cNvSpPr>
          <p:nvPr>
            <p:ph type="ftr" sz="quarter" idx="11"/>
          </p:nvPr>
        </p:nvSpPr>
        <p:spPr/>
        <p:txBody>
          <a:bodyPr/>
          <a:lstStyle/>
          <a:p>
            <a:r>
              <a:rPr lang="en-US" smtClean="0"/>
              <a:t>Presentation title - Place and Country - Date Month Day Year</a:t>
            </a:r>
            <a:endParaRPr lang="fr-FR" dirty="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
        <p:nvSpPr>
          <p:cNvPr id="7" name="Espace réservé du texte 8"/>
          <p:cNvSpPr>
            <a:spLocks noGrp="1"/>
          </p:cNvSpPr>
          <p:nvPr>
            <p:ph type="body" sz="quarter" idx="14" hasCustomPrompt="1"/>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dirty="0" smtClean="0"/>
              <a:t>Source</a:t>
            </a:r>
          </a:p>
        </p:txBody>
      </p:sp>
    </p:spTree>
    <p:extLst>
      <p:ext uri="{BB962C8B-B14F-4D97-AF65-F5344CB8AC3E}">
        <p14:creationId xmlns:p14="http://schemas.microsoft.com/office/powerpoint/2010/main" xmlns="" val="23004546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5" name="Espace réservé du pied de page 4"/>
          <p:cNvSpPr>
            <a:spLocks noGrp="1"/>
          </p:cNvSpPr>
          <p:nvPr>
            <p:ph type="ftr" sz="quarter" idx="11"/>
          </p:nvPr>
        </p:nvSpPr>
        <p:spPr/>
        <p:txBody>
          <a:bodyPr/>
          <a:lstStyle/>
          <a:p>
            <a:r>
              <a:rPr lang="en-US" noProof="0" smtClean="0"/>
              <a:t>Presentation title - Place and Country - Date Month Day Year</a:t>
            </a:r>
            <a:endParaRPr lang="fr-FR" noProof="0"/>
          </a:p>
        </p:txBody>
      </p:sp>
      <p:sp>
        <p:nvSpPr>
          <p:cNvPr id="6" name="Espace réservé du numéro de diapositive 5"/>
          <p:cNvSpPr>
            <a:spLocks noGrp="1"/>
          </p:cNvSpPr>
          <p:nvPr>
            <p:ph type="sldNum" sz="quarter" idx="12"/>
          </p:nvPr>
        </p:nvSpPr>
        <p:spPr/>
        <p:txBody>
          <a:bodyPr/>
          <a:lstStyle/>
          <a:p>
            <a:fld id="{21F90BE8-D879-4F46-ACF9-7BCC67DCFB75}" type="slidenum">
              <a:rPr lang="fr-FR" smtClean="0"/>
              <a:pPr/>
              <a:t>‹N°›</a:t>
            </a:fld>
            <a:endParaRPr lang="fr-FR"/>
          </a:p>
        </p:txBody>
      </p:sp>
    </p:spTree>
    <p:extLst>
      <p:ext uri="{BB962C8B-B14F-4D97-AF65-F5344CB8AC3E}">
        <p14:creationId xmlns:p14="http://schemas.microsoft.com/office/powerpoint/2010/main" xmlns="" val="2957685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6"/>
            <a:ext cx="5562600" cy="365125"/>
          </a:xfrm>
          <a:prstGeom prst="rect">
            <a:avLst/>
          </a:prstGeom>
        </p:spPr>
        <p:txBody>
          <a:bodyPr vert="horz" lIns="0" tIns="45720" rIns="91440" bIns="45720" rtlCol="0" anchor="ctr"/>
          <a:lstStyle>
            <a:lvl1pPr algn="l">
              <a:defRPr sz="900">
                <a:solidFill>
                  <a:schemeClr val="tx1"/>
                </a:solidFill>
                <a:latin typeface="+mn-lt"/>
                <a:cs typeface="Helvetica"/>
              </a:defRPr>
            </a:lvl1pPr>
          </a:lstStyle>
          <a:p>
            <a:r>
              <a:rPr lang="en-US" dirty="0" smtClean="0"/>
              <a:t>Presentation title - Place and Country - Date Month Day Year</a:t>
            </a:r>
            <a:endParaRPr lang="fr-FR" dirty="0"/>
          </a:p>
        </p:txBody>
      </p:sp>
      <p:sp>
        <p:nvSpPr>
          <p:cNvPr id="6" name="Espace réservé du numéro de diapositive 5"/>
          <p:cNvSpPr>
            <a:spLocks noGrp="1"/>
          </p:cNvSpPr>
          <p:nvPr>
            <p:ph type="sldNum" sz="quarter" idx="4"/>
          </p:nvPr>
        </p:nvSpPr>
        <p:spPr>
          <a:xfrm>
            <a:off x="6553200" y="6411916"/>
            <a:ext cx="725488" cy="365125"/>
          </a:xfrm>
          <a:prstGeom prst="rect">
            <a:avLst/>
          </a:prstGeom>
        </p:spPr>
        <p:txBody>
          <a:bodyPr vert="horz" lIns="91440" tIns="45720" rIns="91440" bIns="45720" rtlCol="0" anchor="ctr"/>
          <a:lstStyle>
            <a:lvl1pPr algn="r">
              <a:defRPr sz="1200">
                <a:solidFill>
                  <a:schemeClr val="tx1">
                    <a:tint val="75000"/>
                  </a:schemeClr>
                </a:solidFill>
                <a:latin typeface="+mn-lt"/>
                <a:cs typeface="Helvetica"/>
              </a:defRPr>
            </a:lvl1pPr>
          </a:lstStyle>
          <a:p>
            <a:fld id="{21F90BE8-D879-4F46-ACF9-7BCC67DCFB75}" type="slidenum">
              <a:rPr lang="fr-FR" smtClean="0"/>
              <a:pPr/>
              <a:t>‹N°›</a:t>
            </a:fld>
            <a:endParaRPr lang="fr-FR" dirty="0"/>
          </a:p>
        </p:txBody>
      </p:sp>
      <p:sp>
        <p:nvSpPr>
          <p:cNvPr id="7" name="Rectangle 6"/>
          <p:cNvSpPr/>
          <p:nvPr/>
        </p:nvSpPr>
        <p:spPr>
          <a:xfrm>
            <a:off x="9031305" y="0"/>
            <a:ext cx="11269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latin typeface="Helvetica"/>
              <a:cs typeface="Helvetica"/>
            </a:endParaRPr>
          </a:p>
        </p:txBody>
      </p:sp>
      <p:cxnSp>
        <p:nvCxnSpPr>
          <p:cNvPr id="9" name="Connecteur droit 8"/>
          <p:cNvCxnSpPr/>
          <p:nvPr/>
        </p:nvCxnSpPr>
        <p:spPr>
          <a:xfrm>
            <a:off x="457200" y="631185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rot="5400000">
            <a:off x="7334251" y="6594478"/>
            <a:ext cx="365125" cy="1588"/>
          </a:xfrm>
          <a:prstGeom prst="line">
            <a:avLst/>
          </a:prstGeom>
          <a:ln w="6350" cap="flat" cmpd="sng" algn="ctr">
            <a:solidFill>
              <a:schemeClr val="tx1">
                <a:alpha val="70000"/>
              </a:schemeClr>
            </a:solidFill>
            <a:prstDash val="solid"/>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idx="1"/>
          </p:nvPr>
        </p:nvSpPr>
        <p:spPr>
          <a:xfrm>
            <a:off x="457200" y="1124744"/>
            <a:ext cx="8218488" cy="5001420"/>
          </a:xfrm>
          <a:prstGeom prst="rect">
            <a:avLst/>
          </a:prstGeom>
        </p:spPr>
        <p:txBody>
          <a:bodyPr vert="horz" lIns="91440" tIns="45720" rIns="91440" bIns="45720" rtlCol="0">
            <a:normAutofit/>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p:txBody>
      </p:sp>
      <p:pic>
        <p:nvPicPr>
          <p:cNvPr id="11" name="Image 10" descr="TOTAL_ADM.png"/>
          <p:cNvPicPr>
            <a:picLocks noChangeAspect="1"/>
          </p:cNvPicPr>
          <p:nvPr/>
        </p:nvPicPr>
        <p:blipFill>
          <a:blip r:embed="rId12">
            <a:extLst>
              <a:ext uri="{28A0092B-C50C-407E-A947-70E740481C1C}">
                <a14:useLocalDpi xmlns:a14="http://schemas.microsoft.com/office/drawing/2010/main" xmlns="" val="0"/>
              </a:ext>
            </a:extLst>
          </a:blip>
          <a:stretch>
            <a:fillRect/>
          </a:stretch>
        </p:blipFill>
        <p:spPr>
          <a:xfrm>
            <a:off x="7685087" y="6374892"/>
            <a:ext cx="1008000" cy="402149"/>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90" r:id="rId2"/>
    <p:sldLayoutId id="2147483658" r:id="rId3"/>
    <p:sldLayoutId id="2147483659" r:id="rId4"/>
    <p:sldLayoutId id="2147483692" r:id="rId5"/>
    <p:sldLayoutId id="2147483693" r:id="rId6"/>
    <p:sldLayoutId id="2147483694" r:id="rId7"/>
    <p:sldLayoutId id="2147483695" r:id="rId8"/>
    <p:sldLayoutId id="2147483696" r:id="rId9"/>
    <p:sldLayoutId id="2147483697" r:id="rId10"/>
  </p:sldLayoutIdLst>
  <p:hf hdr="0" dt="0"/>
  <p:txStyles>
    <p:titleStyle>
      <a:lvl1pPr algn="l" defTabSz="457200" rtl="0" eaLnBrk="1" latinLnBrk="0" hangingPunct="1">
        <a:spcBef>
          <a:spcPct val="0"/>
        </a:spcBef>
        <a:buNone/>
        <a:defRPr sz="2200" b="1" i="0" kern="1200" cap="all">
          <a:solidFill>
            <a:schemeClr val="accent3">
              <a:lumMod val="75000"/>
            </a:schemeClr>
          </a:solidFill>
          <a:latin typeface="+mj-lt"/>
          <a:ea typeface="+mj-ea"/>
          <a:cs typeface="Arial"/>
        </a:defRPr>
      </a:lvl1pPr>
    </p:titleStyle>
    <p:bodyStyle>
      <a:lvl1pPr marL="285750" indent="-285750" algn="l" defTabSz="457200" rtl="0" eaLnBrk="1" latinLnBrk="0" hangingPunct="1">
        <a:spcBef>
          <a:spcPts val="300"/>
        </a:spcBef>
        <a:spcAft>
          <a:spcPts val="300"/>
        </a:spcAft>
        <a:buClr>
          <a:schemeClr val="accent3">
            <a:lumMod val="75000"/>
          </a:schemeClr>
        </a:buClr>
        <a:buSzPct val="120000"/>
        <a:buFont typeface="Lucida Grande"/>
        <a:buChar char="●"/>
        <a:defRPr sz="2000" kern="1200">
          <a:solidFill>
            <a:schemeClr val="tx1"/>
          </a:solidFill>
          <a:latin typeface="+mn-lt"/>
          <a:ea typeface="+mn-ea"/>
          <a:cs typeface="Arial"/>
        </a:defRPr>
      </a:lvl1pPr>
      <a:lvl2pPr marL="447675" indent="-180975" algn="l" defTabSz="533400" rtl="0" eaLnBrk="1" latinLnBrk="0" hangingPunct="1">
        <a:spcBef>
          <a:spcPts val="300"/>
        </a:spcBef>
        <a:spcAft>
          <a:spcPts val="300"/>
        </a:spcAft>
        <a:buClr>
          <a:schemeClr val="accent3">
            <a:lumMod val="75000"/>
          </a:schemeClr>
        </a:buClr>
        <a:buFont typeface="Lucida Grande"/>
        <a:buChar char="-"/>
        <a:defRPr sz="1800" kern="1200">
          <a:solidFill>
            <a:schemeClr val="tx1"/>
          </a:solidFill>
          <a:latin typeface="+mn-lt"/>
          <a:ea typeface="+mn-ea"/>
          <a:cs typeface="Arial"/>
        </a:defRPr>
      </a:lvl2pPr>
      <a:lvl3pPr marL="806450" indent="-180975" algn="l" defTabSz="457200" rtl="0" eaLnBrk="1" latinLnBrk="0" hangingPunct="1">
        <a:spcBef>
          <a:spcPts val="300"/>
        </a:spcBef>
        <a:spcAft>
          <a:spcPts val="300"/>
        </a:spcAft>
        <a:buClr>
          <a:schemeClr val="accent3">
            <a:lumMod val="75000"/>
          </a:schemeClr>
        </a:buClr>
        <a:buSzPct val="100000"/>
        <a:buFont typeface="Lucida Grande"/>
        <a:buChar char="•"/>
        <a:defRPr sz="1600" kern="1200">
          <a:solidFill>
            <a:schemeClr val="tx1"/>
          </a:solidFill>
          <a:latin typeface="+mn-lt"/>
          <a:ea typeface="+mn-ea"/>
          <a:cs typeface="Arial"/>
        </a:defRPr>
      </a:lvl3pPr>
      <a:lvl4pPr marL="1076325" indent="-171450" algn="l" defTabSz="457200" rtl="0" eaLnBrk="1" latinLnBrk="0" hangingPunct="1">
        <a:spcBef>
          <a:spcPts val="300"/>
        </a:spcBef>
        <a:spcAft>
          <a:spcPts val="300"/>
        </a:spcAft>
        <a:buClr>
          <a:schemeClr val="accent3">
            <a:lumMod val="75000"/>
          </a:schemeClr>
        </a:buClr>
        <a:buSzPct val="80000"/>
        <a:buFont typeface="Lucida Grande"/>
        <a:buChar char="-"/>
        <a:tabLst/>
        <a:defRPr sz="1600" kern="1200">
          <a:solidFill>
            <a:schemeClr val="tx1"/>
          </a:solidFill>
          <a:latin typeface="+mn-lt"/>
          <a:ea typeface="+mn-ea"/>
          <a:cs typeface="Helvetica"/>
        </a:defRPr>
      </a:lvl4pPr>
      <a:lvl5pPr marL="1260000" indent="-180975" algn="l" defTabSz="352425" rtl="0" eaLnBrk="1" latinLnBrk="0" hangingPunct="1">
        <a:spcBef>
          <a:spcPts val="300"/>
        </a:spcBef>
        <a:spcAft>
          <a:spcPts val="300"/>
        </a:spcAft>
        <a:buClr>
          <a:srgbClr val="800000"/>
        </a:buClr>
        <a:buSzPct val="100000"/>
        <a:buFont typeface="Lucida Grande"/>
        <a:buNone/>
        <a:defRPr sz="1600" kern="1200">
          <a:solidFill>
            <a:schemeClr val="tx1"/>
          </a:solidFill>
          <a:latin typeface="+mn-lt"/>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en" altLang="fr-FR"/>
          </a:p>
        </p:txBody>
      </p:sp>
      <p:sp>
        <p:nvSpPr>
          <p:cNvPr id="3" name="Titre 2"/>
          <p:cNvSpPr>
            <a:spLocks noGrp="1"/>
          </p:cNvSpPr>
          <p:nvPr>
            <p:ph type="title"/>
          </p:nvPr>
        </p:nvSpPr>
        <p:spPr>
          <a:xfrm>
            <a:off x="1187450" y="2106613"/>
            <a:ext cx="7277100" cy="1487487"/>
          </a:xfrm>
        </p:spPr>
        <p:txBody>
          <a:bodyPr/>
          <a:lstStyle/>
          <a:p>
            <a:pPr algn="l" rtl="0" eaLnBrk="1" fontAlgn="auto" hangingPunct="1">
              <a:spcAft>
                <a:spcPts val="0"/>
              </a:spcAft>
              <a:defRPr/>
            </a:pPr>
            <a:r>
              <a:rPr lang="en" b="1" i="0" u="none" baseline="0">
                <a:ea typeface="+mj-ea"/>
              </a:rPr>
              <a:t>Feedback</a:t>
            </a:r>
            <a:endParaRPr lang="en"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r>
              <a:rPr lang="en" dirty="0" smtClean="0">
                <a:cs typeface="Arial" pitchFamily="34" charset="0"/>
              </a:rPr>
              <a:t>Safety Training for New Recruits</a:t>
            </a:r>
          </a:p>
          <a:p>
            <a:pPr algn="l" rtl="0" eaLnBrk="1" hangingPunct="1"/>
            <a:r>
              <a:rPr lang="en" b="0" i="0" u="none" baseline="0" dirty="0" smtClean="0">
                <a:cs typeface="Arial" charset="0"/>
              </a:rPr>
              <a:t>Module </a:t>
            </a:r>
            <a:r>
              <a:rPr lang="en" b="0" i="0" u="none" baseline="0" dirty="0">
                <a:cs typeface="Arial" charset="0"/>
              </a:rPr>
              <a:t>TCG 5.3</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eaLnBrk="1" hangingPunct="1"/>
            <a:endParaRPr lang="de" altLang="fr-FR"/>
          </a:p>
        </p:txBody>
      </p:sp>
      <p:sp>
        <p:nvSpPr>
          <p:cNvPr id="3" name="Titre 2"/>
          <p:cNvSpPr>
            <a:spLocks noGrp="1"/>
          </p:cNvSpPr>
          <p:nvPr>
            <p:ph type="title"/>
          </p:nvPr>
        </p:nvSpPr>
        <p:spPr>
          <a:xfrm>
            <a:off x="827584" y="2106613"/>
            <a:ext cx="8100000" cy="1487487"/>
          </a:xfrm>
        </p:spPr>
        <p:txBody>
          <a:bodyPr/>
          <a:lstStyle/>
          <a:p>
            <a:pPr algn="l" rtl="0" eaLnBrk="1" fontAlgn="auto" hangingPunct="1">
              <a:spcAft>
                <a:spcPts val="0"/>
              </a:spcAft>
              <a:defRPr/>
            </a:pPr>
            <a:r>
              <a:rPr lang="de" b="1" i="0" u="none" baseline="0" dirty="0">
                <a:ea typeface="+mj-ea"/>
              </a:rPr>
              <a:t>REX (Feedback/Erfahrungsaustausch)</a:t>
            </a:r>
            <a:endParaRPr lang="de" dirty="0">
              <a:ea typeface="+mj-ea"/>
            </a:endParaRPr>
          </a:p>
        </p:txBody>
      </p:sp>
      <p:sp>
        <p:nvSpPr>
          <p:cNvPr id="14339" name="Espace réservé du texte 5"/>
          <p:cNvSpPr>
            <a:spLocks noGrp="1"/>
          </p:cNvSpPr>
          <p:nvPr>
            <p:ph type="body" sz="quarter" idx="10"/>
          </p:nvPr>
        </p:nvSpPr>
        <p:spPr>
          <a:xfrm>
            <a:off x="827584" y="3640138"/>
            <a:ext cx="7277100" cy="1778000"/>
          </a:xfrm>
        </p:spPr>
        <p:txBody>
          <a:bodyPr/>
          <a:lstStyle/>
          <a:p>
            <a:pPr algn="l" rtl="0" eaLnBrk="1" hangingPunct="1"/>
            <a:r>
              <a:rPr lang="de" b="0" i="0" u="none" baseline="0" dirty="0">
                <a:cs typeface="Arial" charset="0"/>
              </a:rPr>
              <a:t>H3SE-Integrationskit</a:t>
            </a:r>
          </a:p>
          <a:p>
            <a:pPr algn="l" rtl="0" eaLnBrk="1" hangingPunct="1"/>
            <a:r>
              <a:rPr lang="de" b="0" i="0" u="none" baseline="0" dirty="0">
                <a:cs typeface="Arial" charset="0"/>
              </a:rPr>
              <a:t>TCG-Modul 5.3</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eaLnBrk="1" hangingPunct="1">
              <a:defRPr/>
            </a:pPr>
            <a:r>
              <a:rPr lang="de" b="1" i="0" u="none" baseline="0"/>
              <a:t>Ziele des Moduls</a:t>
            </a:r>
            <a:endParaRPr lang="de" dirty="0"/>
          </a:p>
        </p:txBody>
      </p:sp>
      <p:sp>
        <p:nvSpPr>
          <p:cNvPr id="15362" name="Espace réservé du texte 2"/>
          <p:cNvSpPr>
            <a:spLocks noGrp="1"/>
          </p:cNvSpPr>
          <p:nvPr>
            <p:ph type="body" sz="quarter" idx="12"/>
          </p:nvPr>
        </p:nvSpPr>
        <p:spPr>
          <a:xfrm>
            <a:off x="457200" y="1844675"/>
            <a:ext cx="8218488" cy="2735263"/>
          </a:xfrm>
        </p:spPr>
        <p:txBody>
          <a:bodyPr/>
          <a:lstStyle/>
          <a:p>
            <a:pPr marL="0" indent="0" algn="l" rtl="0" eaLnBrk="1" hangingPunct="1">
              <a:buFont typeface="Lucida Grande" charset="0"/>
              <a:buNone/>
            </a:pPr>
            <a:r>
              <a:rPr lang="de" b="0" i="0" u="none" baseline="0">
                <a:cs typeface="Arial" charset="0"/>
              </a:rPr>
              <a:t>Am Ende dieses Moduls:</a:t>
            </a:r>
          </a:p>
          <a:p>
            <a:pPr marL="0" indent="0" algn="l" rtl="0" eaLnBrk="1" hangingPunct="1">
              <a:buFont typeface="Lucida Grande" charset="0"/>
              <a:buNone/>
            </a:pPr>
            <a:endParaRPr lang="de" altLang="fr-FR" dirty="0">
              <a:cs typeface="Arial" charset="0"/>
            </a:endParaRPr>
          </a:p>
          <a:p>
            <a:pPr algn="l" rtl="0"/>
            <a:r>
              <a:rPr lang="de" b="0" i="0" u="none" baseline="0">
                <a:cs typeface="Arial" charset="0"/>
              </a:rPr>
              <a:t>Sie wissen, wozu ein Feedback/Erfahrungsaustausch dient</a:t>
            </a:r>
          </a:p>
          <a:p>
            <a:endParaRPr lang="de" altLang="fr-FR" dirty="0" smtClean="0">
              <a:cs typeface="Arial" charset="0"/>
            </a:endParaRPr>
          </a:p>
          <a:p>
            <a:pPr algn="l" rtl="0"/>
            <a:r>
              <a:rPr lang="de" b="0" i="0" u="none" baseline="0">
                <a:cs typeface="Arial" charset="0"/>
              </a:rPr>
              <a:t>Sie verstehen seinen Nutzen/seine Bedeutung im Managementsystem </a:t>
            </a:r>
          </a:p>
        </p:txBody>
      </p:sp>
      <p:sp>
        <p:nvSpPr>
          <p:cNvPr id="15363"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89F5482F-0274-D141-871E-013E474B6CD3}" type="slidenum">
              <a:rPr>
                <a:solidFill>
                  <a:srgbClr val="898989"/>
                </a:solidFill>
                <a:ea typeface="Helvetica" charset="0"/>
                <a:cs typeface="Helvetica" charset="0"/>
              </a:rPr>
              <a:pPr algn="r" rtl="0"/>
              <a:t>3</a:t>
            </a:fld>
            <a:endParaRPr lang="de" altLang="fr-FR">
              <a:solidFill>
                <a:srgbClr val="898989"/>
              </a:solidFill>
              <a:ea typeface="Helvetica" charset="0"/>
              <a:cs typeface="Helvetica" charset="0"/>
            </a:endParaRPr>
          </a:p>
        </p:txBody>
      </p:sp>
      <p:sp>
        <p:nvSpPr>
          <p:cNvPr id="6"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de" sz="1000" b="0" i="0" u="none" baseline="0" dirty="0"/>
              <a:t>Integrationskit H3SE - TCG 5.3 – REX – V2</a:t>
            </a:r>
            <a:endParaRPr lang="de" altLang="fr-FR"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Eine konkrete Situation</a:t>
            </a:r>
            <a:endParaRPr lang="de" dirty="0"/>
          </a:p>
        </p:txBody>
      </p:sp>
      <p:sp>
        <p:nvSpPr>
          <p:cNvPr id="16386" name="Espace réservé du texte 2"/>
          <p:cNvSpPr>
            <a:spLocks noGrp="1"/>
          </p:cNvSpPr>
          <p:nvPr>
            <p:ph type="body" sz="quarter" idx="12"/>
          </p:nvPr>
        </p:nvSpPr>
        <p:spPr>
          <a:xfrm>
            <a:off x="457200" y="1125538"/>
            <a:ext cx="8218488" cy="2735262"/>
          </a:xfrm>
        </p:spPr>
        <p:txBody>
          <a:bodyPr>
            <a:normAutofit lnSpcReduction="10000"/>
          </a:bodyPr>
          <a:lstStyle/>
          <a:p>
            <a:pPr marL="0" indent="0" algn="just" rtl="0">
              <a:buFont typeface="Lucida Grande" charset="0"/>
              <a:buNone/>
            </a:pPr>
            <a:r>
              <a:rPr lang="de" sz="1600" b="0" i="0" u="none" baseline="0">
                <a:cs typeface="Arial" charset="0"/>
              </a:rPr>
              <a:t>Seit kurzem besitzt Jean ein Motorrad. Er hat immer davon geträumt, eines zu besitzen und hat es mit begrenzten Mitteln gekauft. Folglich musste er sich mit einem gebrauchten Motorrad zufriedengeben.</a:t>
            </a:r>
          </a:p>
          <a:p>
            <a:pPr marL="0" indent="0" algn="just" rtl="0">
              <a:buFont typeface="Lucida Grande" charset="0"/>
              <a:buNone/>
            </a:pPr>
            <a:r>
              <a:rPr lang="de" sz="1600" b="0" i="0" u="none" baseline="0">
                <a:cs typeface="Arial" charset="0"/>
              </a:rPr>
              <a:t>Nach einigen hundert Kilometer wird er sich bewusst, dass das Motorrad „Fehlzündungen“ hat: Zeitweise verliert sie an PS. </a:t>
            </a:r>
          </a:p>
          <a:p>
            <a:pPr marL="0" indent="0" algn="just" rtl="0">
              <a:buFont typeface="Lucida Grande" charset="0"/>
              <a:buNone/>
            </a:pPr>
            <a:r>
              <a:rPr lang="de" sz="1600" b="0" i="0" u="none" baseline="0">
                <a:cs typeface="Arial" charset="0"/>
              </a:rPr>
              <a:t>Jean kennt sich in der Mechanik nur begrenzt aus, aber er glaubt, dass das vielleicht von der Zündkerze oder vom Vergaser kommen muss…</a:t>
            </a:r>
          </a:p>
          <a:p>
            <a:pPr marL="0" indent="0" algn="just" rtl="0">
              <a:buFont typeface="Lucida Grande" charset="0"/>
              <a:buNone/>
            </a:pPr>
            <a:r>
              <a:rPr lang="de" sz="1600" b="0" i="0" u="none" baseline="0">
                <a:cs typeface="Arial" charset="0"/>
              </a:rPr>
              <a:t>Trotz seiner begrenzten Kenntnisse ist er ein findiger Kopf und glaubt, dass er alleine mit dem Problem fertig wird. Aber er will keine Fehler machen, die die Situation seines Fahrzeugs verschlechtern, oder schlimmer, ihm schaden könnten.</a:t>
            </a:r>
          </a:p>
        </p:txBody>
      </p:sp>
      <p:sp>
        <p:nvSpPr>
          <p:cNvPr id="16387"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602F5579-01DB-734D-9A08-5853235CF9BF}" type="slidenum">
              <a:rPr>
                <a:solidFill>
                  <a:srgbClr val="898989"/>
                </a:solidFill>
                <a:ea typeface="Helvetica" charset="0"/>
                <a:cs typeface="Helvetica" charset="0"/>
              </a:rPr>
              <a:pPr algn="r" rtl="0"/>
              <a:t>4</a:t>
            </a:fld>
            <a:endParaRPr lang="de" altLang="fr-FR">
              <a:solidFill>
                <a:srgbClr val="898989"/>
              </a:solidFill>
              <a:ea typeface="Helvetica" charset="0"/>
              <a:cs typeface="Helvetica" charset="0"/>
            </a:endParaRPr>
          </a:p>
        </p:txBody>
      </p:sp>
      <p:sp>
        <p:nvSpPr>
          <p:cNvPr id="16388" name="ZoneTexte 5"/>
          <p:cNvSpPr txBox="1">
            <a:spLocks noChangeArrowheads="1"/>
          </p:cNvSpPr>
          <p:nvPr/>
        </p:nvSpPr>
        <p:spPr bwMode="auto">
          <a:xfrm>
            <a:off x="611560" y="4013200"/>
            <a:ext cx="8064128" cy="22929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just" rtl="0"/>
            <a:r>
              <a:rPr lang="de" sz="1600" b="0" i="0" u="none" baseline="0"/>
              <a:t>Helfen Sie Jean, Lösungen für sein Problem zu finden und gleichzeitig seine Sicherheit zu gewährleisten.</a:t>
            </a:r>
          </a:p>
          <a:p>
            <a:pPr algn="just" rtl="0"/>
            <a:endParaRPr lang="de" altLang="fr-FR" sz="1600" b="1" dirty="0"/>
          </a:p>
          <a:p>
            <a:pPr marL="285750" indent="-285750" algn="just" rtl="0">
              <a:spcBef>
                <a:spcPts val="300"/>
              </a:spcBef>
              <a:spcAft>
                <a:spcPts val="300"/>
              </a:spcAft>
              <a:buClr>
                <a:srgbClr val="A90025"/>
              </a:buClr>
              <a:buSzPct val="120000"/>
              <a:buFont typeface="Lucida Grande" charset="0"/>
              <a:buChar char="●"/>
            </a:pPr>
            <a:r>
              <a:rPr lang="de" sz="1600" b="0" i="0" u="none" baseline="0">
                <a:latin typeface="+mn-lt"/>
              </a:rPr>
              <a:t>Wie kann er selbst die Antwort auf die Ursache der Fehlfunktion finden?</a:t>
            </a:r>
          </a:p>
          <a:p>
            <a:pPr marL="285750" indent="-285750" algn="just" rtl="0">
              <a:spcBef>
                <a:spcPts val="300"/>
              </a:spcBef>
              <a:spcAft>
                <a:spcPts val="300"/>
              </a:spcAft>
              <a:buClr>
                <a:srgbClr val="A90025"/>
              </a:buClr>
              <a:buSzPct val="120000"/>
              <a:buFont typeface="Lucida Grande" charset="0"/>
              <a:buChar char="●"/>
            </a:pPr>
            <a:endParaRPr lang="de" altLang="fr-FR" sz="1600" dirty="0">
              <a:latin typeface="+mn-lt"/>
            </a:endParaRPr>
          </a:p>
          <a:p>
            <a:pPr marL="285750" indent="-285750" algn="just" rtl="0">
              <a:spcBef>
                <a:spcPts val="300"/>
              </a:spcBef>
              <a:spcAft>
                <a:spcPts val="300"/>
              </a:spcAft>
              <a:buClr>
                <a:srgbClr val="A90025"/>
              </a:buClr>
              <a:buSzPct val="120000"/>
              <a:buFont typeface="Lucida Grande" charset="0"/>
              <a:buChar char="●"/>
            </a:pPr>
            <a:r>
              <a:rPr lang="de" sz="1600" b="0" i="0" u="none" baseline="0">
                <a:latin typeface="+mn-lt"/>
              </a:rPr>
              <a:t>Und sobald er die Antwort gefunden hat, wie kann er es schaffen, die Mittel zu besorgen, um die Fehlfunktion zu reparieren? </a:t>
            </a:r>
          </a:p>
          <a:p>
            <a:pPr algn="just" rtl="0"/>
            <a:endParaRPr lang="de" altLang="fr-FR" sz="1600" b="1" dirty="0"/>
          </a:p>
        </p:txBody>
      </p:sp>
      <p:sp>
        <p:nvSpPr>
          <p:cNvPr id="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de" sz="1000" b="0" i="0" u="none" baseline="0" dirty="0"/>
              <a:t>Integrationskit H3SE - TCG 5.3 – REX – V2</a:t>
            </a:r>
            <a:endParaRPr lang="de" altLang="fr-FR" sz="1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lang="de" b="1" i="0" u="none" baseline="0"/>
              <a:t>DIR GR SEK 017</a:t>
            </a:r>
            <a:endParaRPr lang="de" dirty="0"/>
          </a:p>
        </p:txBody>
      </p:sp>
      <p:sp>
        <p:nvSpPr>
          <p:cNvPr id="17410" name="Espace réservé du numéro de diapositive 4"/>
          <p:cNvSpPr>
            <a:spLocks noGrp="1"/>
          </p:cNvSpPr>
          <p:nvPr>
            <p:ph type="sldNum" sz="quarter" idx="4294967295"/>
          </p:nvPr>
        </p:nvSpPr>
        <p:spPr bwMode="auto">
          <a:xfrm>
            <a:off x="6553200" y="6411913"/>
            <a:ext cx="725488"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fld id="{4A292EFB-6BE2-564C-A49F-0E8221311FD4}" type="slidenum">
              <a:rPr>
                <a:solidFill>
                  <a:srgbClr val="898989"/>
                </a:solidFill>
                <a:ea typeface="Helvetica" charset="0"/>
                <a:cs typeface="Helvetica" charset="0"/>
              </a:rPr>
              <a:pPr algn="r" rtl="0"/>
              <a:t>5</a:t>
            </a:fld>
            <a:endParaRPr lang="de" altLang="fr-FR">
              <a:solidFill>
                <a:srgbClr val="898989"/>
              </a:solidFill>
              <a:ea typeface="Helvetica" charset="0"/>
              <a:cs typeface="Helvetica" charset="0"/>
            </a:endParaRPr>
          </a:p>
        </p:txBody>
      </p:sp>
      <p:pic>
        <p:nvPicPr>
          <p:cNvPr id="17411" name="Imag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388" y="1298575"/>
            <a:ext cx="3338512" cy="472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412" name="Imag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3824288" y="117475"/>
            <a:ext cx="5211762" cy="6696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de" sz="1000" b="0" i="0" u="none" baseline="0" dirty="0"/>
              <a:t>Integrationskit H3SE - TCG 5.3 – REX – V2</a:t>
            </a:r>
            <a:endParaRPr lang="de" altLang="fr-FR" sz="1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r>
              <a:rPr lang="de" b="1" i="0" u="none" baseline="0"/>
              <a:t>VERLAUF EINES REX IN EINER RAFFINERIE</a:t>
            </a:r>
            <a:endParaRPr lang="de"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98CB2EF1-4BB5-8A44-85D0-A75193637B17}" type="slidenum">
              <a:rPr/>
              <a:pPr algn="r" rtl="0"/>
              <a:t>6</a:t>
            </a:fld>
            <a:endParaRPr lang="de" altLang="fr-FR"/>
          </a:p>
        </p:txBody>
      </p:sp>
      <p:pic>
        <p:nvPicPr>
          <p:cNvPr id="6" name="Image 5"/>
          <p:cNvPicPr>
            <a:picLocks noChangeAspect="1"/>
          </p:cNvPicPr>
          <p:nvPr/>
        </p:nvPicPr>
        <p:blipFill rotWithShape="1">
          <a:blip r:embed="rId3">
            <a:extLst>
              <a:ext uri="{28A0092B-C50C-407E-A947-70E740481C1C}">
                <a14:useLocalDpi xmlns:a14="http://schemas.microsoft.com/office/drawing/2010/main" xmlns="" val="0"/>
              </a:ext>
            </a:extLst>
          </a:blip>
          <a:srcRect l="9838" t="7160" r="6688" b="17240"/>
          <a:stretch/>
        </p:blipFill>
        <p:spPr>
          <a:xfrm>
            <a:off x="750020" y="1500535"/>
            <a:ext cx="7632848" cy="4320480"/>
          </a:xfrm>
          <a:prstGeom prst="rect">
            <a:avLst/>
          </a:prstGeom>
        </p:spPr>
      </p:pic>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de" sz="1000" b="0" i="0" u="none" baseline="0" dirty="0"/>
              <a:t>Integrationskit H3SE - TCG 5.3 – REX – V2</a:t>
            </a:r>
            <a:endParaRPr lang="de" altLang="fr-FR" sz="1000" dirty="0"/>
          </a:p>
        </p:txBody>
      </p:sp>
    </p:spTree>
    <p:extLst>
      <p:ext uri="{BB962C8B-B14F-4D97-AF65-F5344CB8AC3E}">
        <p14:creationId xmlns:p14="http://schemas.microsoft.com/office/powerpoint/2010/main" xmlns="" val="369881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579296" cy="635000"/>
          </a:xfrm>
        </p:spPr>
        <p:txBody>
          <a:bodyPr/>
          <a:lstStyle/>
          <a:p>
            <a:pPr algn="l" rtl="0"/>
            <a:r>
              <a:rPr lang="de" b="1" i="0" u="none" baseline="0"/>
              <a:t>REX-Beispiel – Umkehrung eines Krans</a:t>
            </a:r>
            <a:endParaRPr lang="de" dirty="0"/>
          </a:p>
        </p:txBody>
      </p:sp>
      <p:sp>
        <p:nvSpPr>
          <p:cNvPr id="5" name="Espace réservé du numéro de diapositive 4"/>
          <p:cNvSpPr>
            <a:spLocks noGrp="1"/>
          </p:cNvSpPr>
          <p:nvPr>
            <p:ph type="sldNum" sz="quarter" idx="4294967295"/>
          </p:nvPr>
        </p:nvSpPr>
        <p:spPr>
          <a:xfrm>
            <a:off x="6553200" y="6411913"/>
            <a:ext cx="725488" cy="365125"/>
          </a:xfrm>
          <a:prstGeom prst="rect">
            <a:avLst/>
          </a:prstGeom>
        </p:spPr>
        <p:txBody>
          <a:bodyPr/>
          <a:lstStyle/>
          <a:p>
            <a:pPr algn="r" rtl="0"/>
            <a:fld id="{98CB2EF1-4BB5-8A44-85D0-A75193637B17}" type="slidenum">
              <a:rPr/>
              <a:pPr algn="r" rtl="0"/>
              <a:t>7</a:t>
            </a:fld>
            <a:endParaRPr lang="de" altLang="fr-FR"/>
          </a:p>
        </p:txBody>
      </p:sp>
      <p:pic>
        <p:nvPicPr>
          <p:cNvPr id="6" name="Imag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18338" y="836712"/>
            <a:ext cx="6296212" cy="5393951"/>
          </a:xfrm>
          <a:prstGeom prst="rect">
            <a:avLst/>
          </a:prstGeom>
        </p:spPr>
      </p:pic>
      <p:sp>
        <p:nvSpPr>
          <p:cNvPr id="7" name="Espace réservé du pied de page 3"/>
          <p:cNvSpPr>
            <a:spLocks noGrp="1"/>
          </p:cNvSpPr>
          <p:nvPr>
            <p:ph type="ftr" sz="quarter" idx="4294967295"/>
          </p:nvPr>
        </p:nvSpPr>
        <p:spPr>
          <a:xfrm>
            <a:off x="457200" y="6411913"/>
            <a:ext cx="5562600" cy="365125"/>
          </a:xfrm>
          <a:prstGeom prst="rect">
            <a:avLst/>
          </a:prstGeom>
        </p:spPr>
        <p:txBody>
          <a:bodyPr/>
          <a:lstStyle/>
          <a:p>
            <a:pPr algn="l" rtl="0"/>
            <a:r>
              <a:rPr lang="de" sz="1000" b="0" i="0" u="none" baseline="0" dirty="0"/>
              <a:t>Integrationskit H3SE - TCG 5.3 – REX – V2</a:t>
            </a:r>
            <a:endParaRPr lang="de" altLang="fr-FR" sz="1000" dirty="0"/>
          </a:p>
        </p:txBody>
      </p:sp>
    </p:spTree>
    <p:extLst>
      <p:ext uri="{BB962C8B-B14F-4D97-AF65-F5344CB8AC3E}">
        <p14:creationId xmlns:p14="http://schemas.microsoft.com/office/powerpoint/2010/main" xmlns="" val="535551790"/>
      </p:ext>
    </p:extLst>
  </p:cSld>
  <p:clrMapOvr>
    <a:masterClrMapping/>
  </p:clrMapOvr>
</p:sld>
</file>

<file path=ppt/theme/theme1.xml><?xml version="1.0" encoding="utf-8"?>
<a:theme xmlns:a="http://schemas.openxmlformats.org/drawingml/2006/main" name="TOTAL-EN-dark red templat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EN PPT DARK RED LOGO.pptx" id="{34FDB752-F90B-4A83-A6C4-9F21502A314C}" vid="{6DFEEC28-5B39-4E16-BB71-270AB66A25A6}"/>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TOTAL-EN-dark red template</Template>
  <TotalTime>2</TotalTime>
  <Words>213</Words>
  <Application>Microsoft Office PowerPoint</Application>
  <PresentationFormat>Affichage à l'écran (4:3)</PresentationFormat>
  <Paragraphs>38</Paragraphs>
  <Slides>7</Slides>
  <Notes>3</Notes>
  <HiddenSlides>0</HiddenSlides>
  <MMClips>0</MMClips>
  <ScaleCrop>false</ScaleCrop>
  <HeadingPairs>
    <vt:vector size="4" baseType="variant">
      <vt:variant>
        <vt:lpstr>Thème</vt:lpstr>
      </vt:variant>
      <vt:variant>
        <vt:i4>1</vt:i4>
      </vt:variant>
      <vt:variant>
        <vt:lpstr>Titres des diapositives</vt:lpstr>
      </vt:variant>
      <vt:variant>
        <vt:i4>7</vt:i4>
      </vt:variant>
    </vt:vector>
  </HeadingPairs>
  <TitlesOfParts>
    <vt:vector size="8" baseType="lpstr">
      <vt:lpstr>TOTAL-EN-dark red template</vt:lpstr>
      <vt:lpstr>Feedback</vt:lpstr>
      <vt:lpstr>REX (Feedback/Erfahrungsaustausch)</vt:lpstr>
      <vt:lpstr>Ziele des Moduls</vt:lpstr>
      <vt:lpstr>Eine konkrete Situation</vt:lpstr>
      <vt:lpstr>DIR GR SEK 017</vt:lpstr>
      <vt:lpstr>VERLAUF EINES REX IN EINER RAFFINERIE</vt:lpstr>
      <vt:lpstr>REX-Beispiel – Umkehrung eines Krans</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Feedback</dc:title>
  <dc:creator>J0489914</dc:creator>
  <cp:lastModifiedBy>J0489914</cp:lastModifiedBy>
  <cp:revision>1</cp:revision>
  <dcterms:created xsi:type="dcterms:W3CDTF">2017-10-02T07:29:42Z</dcterms:created>
  <dcterms:modified xsi:type="dcterms:W3CDTF">2017-10-02T07:32:38Z</dcterms:modified>
</cp:coreProperties>
</file>