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268" r:id="rId2"/>
    <p:sldId id="265" r:id="rId3"/>
    <p:sldId id="266" r:id="rId4"/>
    <p:sldId id="267" r:id="rId5"/>
    <p:sldId id="269" r:id="rId6"/>
    <p:sldId id="270" r:id="rId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24F96"/>
    <a:srgbClr val="F4F0EF"/>
    <a:srgbClr val="E7851D"/>
    <a:srgbClr val="133C75"/>
    <a:srgbClr val="BD2B0B"/>
    <a:srgbClr val="7ABFC0"/>
    <a:srgbClr val="CAEB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7" autoAdjust="0"/>
    <p:restoredTop sz="94692" autoAdjust="0"/>
  </p:normalViewPr>
  <p:slideViewPr>
    <p:cSldViewPr snapToObjects="1">
      <p:cViewPr>
        <p:scale>
          <a:sx n="106" d="100"/>
          <a:sy n="106" d="100"/>
        </p:scale>
        <p:origin x="228" y="4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6D7C587-AE67-3144-8FDF-2FBA63969A3A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9D5C621-F923-104F-BDD4-96AA112D6F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7397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D62C93C-6CEF-BC4E-97A2-72CD5EA3C73B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A9ED22A-A7E2-3C4A-8D5E-9744A32ABD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5510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/>
            </a:r>
            <a:fld id="{9A9ED22A-A7E2-3C4A-8D5E-9744A32ABDB4}" type="slidenum">
              <a:rPr/>
              <a:pPr/>
              <a:t>2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xmlns="" val="34068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/>
            </a:r>
            <a:fld id="{9A9ED22A-A7E2-3C4A-8D5E-9744A32ABDB4}" type="slidenum">
              <a:rPr/>
              <a:pPr/>
              <a:t>4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xmlns="" val="97246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s"/>
              <a:t/>
            </a:r>
            <a:fld id="{9A9ED22A-A7E2-3C4A-8D5E-9744A32ABDB4}" type="slidenum">
              <a:rPr/>
              <a:pPr/>
              <a:t>5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xmlns="" val="21066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08089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428B7-2EC6-8843-9805-2399913399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3433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8CB2EF1-4BB5-8A44-85D0-A75193637B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169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A9AA41-1852-E246-84D8-61DA55790D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3500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42BE6-105C-9141-BB5C-558C92AC6F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4788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E7852AA-51BC-7940-AA76-77AB931F20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5270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CC3C1D3-EAEB-DF4F-A92B-09D1B9A738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9006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F8C9EE-5554-F540-9616-EFE338A7FF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7128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05257E-4D10-1A4A-AECF-D3499E8FEE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594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F53BD3-1959-8346-B9A1-12718DD60F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2163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86F48B7F-B46E-204B-B7E7-86C1A25F1F1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es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es">
                <a:ea typeface="+mj-ea"/>
              </a:rPr>
              <a:t>REX (</a:t>
            </a:r>
            <a:r>
              <a:rPr b="1" i="1" u="none" baseline="0" lang="es">
                <a:ea typeface="+mj-ea"/>
              </a:rPr>
              <a:t>retour d’expérience</a:t>
            </a:r>
            <a:r>
              <a:rPr b="1" i="0" u="none" baseline="0" lang="es">
                <a:ea typeface="+mj-ea"/>
              </a:rPr>
              <a:t>) - experiencia adquirida</a:t>
            </a:r>
            <a:endParaRPr lang="es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es">
                <a:cs typeface="Arial" charset="0"/>
              </a:rPr>
              <a:t>Kit de integración H3SE</a:t>
            </a:r>
          </a:p>
          <a:p>
            <a:pPr eaLnBrk="1" hangingPunct="1" algn="l" rtl="0"/>
            <a:r>
              <a:rPr b="0" i="0" u="none" baseline="0" lang="es">
                <a:cs typeface="Arial" charset="0"/>
              </a:rPr>
              <a:t>Módulo TCG 5.3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es"/>
              <a:t>Los objetivos del módulo</a:t>
            </a:r>
            <a:endParaRPr lang="es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eaLnBrk="1" hangingPunct="1" algn="l" rtl="0">
              <a:buFont typeface="Lucida Grande" charset="0"/>
              <a:buNone/>
            </a:pPr>
            <a:r>
              <a:rPr b="0" i="0" u="none" baseline="0" lang="es">
                <a:cs typeface="Arial" charset="0"/>
              </a:rPr>
              <a:t>Después de este módulo:</a:t>
            </a:r>
          </a:p>
          <a:p>
            <a:pPr marL="0" indent="0" eaLnBrk="1" hangingPunct="1" algn="l" rtl="0">
              <a:buFont typeface="Lucida Grande" charset="0"/>
              <a:buNone/>
            </a:pPr>
            <a:endParaRPr lang="es" altLang="fr-FR" dirty="0">
              <a:cs typeface="Arial" charset="0"/>
            </a:endParaRPr>
          </a:p>
          <a:p>
            <a:pPr algn="l" rtl="0"/>
            <a:r>
              <a:rPr b="0" i="0" u="none" baseline="0" lang="es">
                <a:cs typeface="Arial" charset="0"/>
              </a:rPr>
              <a:t>Sabrán para qué sirve la experiencia adquirida</a:t>
            </a:r>
          </a:p>
          <a:p>
            <a:endParaRPr lang="es" altLang="fr-FR" dirty="0" smtClean="0">
              <a:cs typeface="Arial" charset="0"/>
            </a:endParaRPr>
          </a:p>
          <a:p>
            <a:pPr algn="l" rtl="0"/>
            <a:r>
              <a:rPr b="0" i="0" u="none" baseline="0" lang="es">
                <a:cs typeface="Arial" charset="0"/>
              </a:rPr>
              <a:t>Habrán entendido su utilidad / importancia en el sistema de gestión </a:t>
            </a: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s"/>
              <a:t/>
            </a:r>
            <a:fld id="{89F5482F-0274-D141-871E-013E474B6CD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es"/>
              <a:t>Kit de integración H3SE - TCG 5.3 – REX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es"/>
              <a:t>Una situación concreta</a:t>
            </a:r>
            <a:endParaRPr lang="es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2735262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sz="1600" b="0" i="0" u="none" baseline="0" lang="es">
                <a:cs typeface="Arial" charset="0"/>
              </a:rPr>
              <a:t>Desde hace poco, Jean tiene una moto. Siempre ha soñado con tener una y la ha comprado con medios limitados. Por lo tanto, tuvo que conformarse con una de ocasión.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es">
                <a:cs typeface="Arial" charset="0"/>
              </a:rPr>
              <a:t>Después de unos cientos de kilómetros, se da cuenta de que la moto tiene «fallos»: de vez en cuando, pierde potencia. 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es">
                <a:cs typeface="Arial" charset="0"/>
              </a:rPr>
              <a:t>Jean tiene un conocimiento limitado en mecánica, pero cree que debe venir de la bujía de encendido o del carburador quizá…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es">
                <a:cs typeface="Arial" charset="0"/>
              </a:rPr>
              <a:t>A pesar de sus conocimientos limitados, es espabilado y cree que él mismo puede ocuparse del problema. Pero no quiere cometer errores que podrían empeorar la situación de su vehículo o, peor aun, salir herido.</a:t>
            </a: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s"/>
              <a:t/>
            </a:r>
            <a:fld id="{602F5579-01DB-734D-9A08-5853235CF9B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611560" y="4013200"/>
            <a:ext cx="806412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sz="1600" b="1" i="0" u="none" baseline="0" lang="es"/>
              <a:t>Ayuden a Jean a encontrar soluciones a su problema garantizando al mismo tiempo su seguridad.</a:t>
            </a:r>
          </a:p>
          <a:p>
            <a:pPr algn="just" rtl="0"/>
            <a:endParaRPr lang="es" altLang="fr-FR" sz="1600" b="1" dirty="0"/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600" b="0" i="0" u="none" baseline="0" lang="es">
                <a:latin typeface="+mn-lt"/>
              </a:rPr>
              <a:t>¿Qué puede hacer para encontrar la respuesta a la causa del mal funcionamiento por sí mismo?</a:t>
            </a:r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es" altLang="fr-FR" sz="1600" dirty="0">
              <a:latin typeface="+mn-lt"/>
            </a:endParaRPr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600" b="0" i="0" u="none" baseline="0" lang="es">
                <a:latin typeface="+mn-lt"/>
              </a:rPr>
              <a:t>Y, una vez encontrada la respuesta, ¿cómo puede hacer para encontrar recursos sobre la manera de repararla? </a:t>
            </a:r>
          </a:p>
          <a:p>
            <a:pPr algn="just" rtl="0"/>
            <a:endParaRPr lang="es" altLang="fr-FR" sz="1600" b="1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es"/>
              <a:t>Kit de integración H3SE - TCG 5.3 – REX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es"/>
              <a:t>DIR GR SEC 017</a:t>
            </a:r>
            <a:endParaRPr lang="es" dirty="0"/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s"/>
              <a:t/>
            </a:r>
            <a:fld id="{4A292EFB-6BE2-564C-A49F-0E8221311FD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98575"/>
            <a:ext cx="33385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17475"/>
            <a:ext cx="52117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es"/>
              <a:t>Kit de integración H3SE - TCG 5.3 – REX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es"/>
              <a:t>DESARROLLO DE UN REX EN UNA REFINERÍA</a:t>
            </a:r>
            <a:endParaRPr lang="e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98CB2EF1-4BB5-8A44-85D0-A75193637B17}" type="slidenum">
              <a:rPr/>
              <a:pPr/>
              <a:t>5</a:t>
            </a:fld>
            <a:endParaRPr lang="es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7160" r="6688" b="17240"/>
          <a:stretch/>
        </p:blipFill>
        <p:spPr>
          <a:xfrm>
            <a:off x="750020" y="1500535"/>
            <a:ext cx="7632848" cy="432048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es"/>
              <a:t>Kit de integración H3SE - TCG 5.3 – REX – V2</a:t>
            </a:r>
            <a:endParaRPr lang="es" altLang="fr-FR" dirty="0"/>
          </a:p>
        </p:txBody>
      </p:sp>
    </p:spTree>
    <p:extLst>
      <p:ext uri="{BB962C8B-B14F-4D97-AF65-F5344CB8AC3E}">
        <p14:creationId xmlns:p14="http://schemas.microsoft.com/office/powerpoint/2010/main" xmlns="" val="369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5000"/>
          </a:xfrm>
        </p:spPr>
        <p:txBody>
          <a:bodyPr/>
          <a:lstStyle/>
          <a:p>
            <a:pPr algn="l" rtl="0"/>
            <a:r>
              <a:rPr b="1" i="0" u="none" baseline="0" lang="es"/>
              <a:t>ejemplo de REX – Vuelco de una grúa</a:t>
            </a:r>
            <a:endParaRPr lang="e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s"/>
              <a:t/>
            </a:r>
            <a:fld id="{98CB2EF1-4BB5-8A44-85D0-A75193637B17}" type="slidenum">
              <a:rPr/>
              <a:pPr/>
              <a:t>6</a:t>
            </a:fld>
            <a:endParaRPr lang="es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338" y="836712"/>
            <a:ext cx="6296212" cy="5393951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es"/>
              <a:t>Kit de integración H3SE - TCG 5.3 – REX – V2</a:t>
            </a:r>
            <a:endParaRPr lang="es" altLang="fr-FR" dirty="0"/>
          </a:p>
        </p:txBody>
      </p:sp>
    </p:spTree>
    <p:extLst>
      <p:ext uri="{BB962C8B-B14F-4D97-AF65-F5344CB8AC3E}">
        <p14:creationId xmlns:p14="http://schemas.microsoft.com/office/powerpoint/2010/main" xmlns="" val="53555179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516</TotalTime>
  <Words>197</Words>
  <Application>Microsoft Office PowerPoint</Application>
  <PresentationFormat>Affichage à l'écran (4:3)</PresentationFormat>
  <Paragraphs>35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fr_total_modele_rouge_fonce</vt:lpstr>
      <vt:lpstr>REX (Retour d’Expérience)</vt:lpstr>
      <vt:lpstr>Les objectifs du module</vt:lpstr>
      <vt:lpstr>Une situation concrète</vt:lpstr>
      <vt:lpstr>DIR GR SEC 017</vt:lpstr>
      <vt:lpstr>DÉROULEMENT D’UN REX DANS UNE RAFFINERIE</vt:lpstr>
      <vt:lpstr>exemple de REX – Renversement d’une grue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50</cp:revision>
  <dcterms:created xsi:type="dcterms:W3CDTF">2015-09-07T13:13:13Z</dcterms:created>
  <dcterms:modified xsi:type="dcterms:W3CDTF">2017-03-23T14:52:55Z</dcterms:modified>
</cp:coreProperties>
</file>