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68" r:id="rId2"/>
    <p:sldId id="265" r:id="rId3"/>
    <p:sldId id="266" r:id="rId4"/>
    <p:sldId id="267" r:id="rId5"/>
    <p:sldId id="269" r:id="rId6"/>
    <p:sldId id="270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24F96"/>
    <a:srgbClr val="F4F0EF"/>
    <a:srgbClr val="E7851D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92" autoAdjust="0"/>
  </p:normalViewPr>
  <p:slideViewPr>
    <p:cSldViewPr snapToObjects="1">
      <p:cViewPr>
        <p:scale>
          <a:sx n="106" d="100"/>
          <a:sy n="106" d="100"/>
        </p:scale>
        <p:origin x="228" y="4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6D7C587-AE67-3144-8FDF-2FBA63969A3A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9D5C621-F923-104F-BDD4-96AA112D6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7397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D62C93C-6CEF-BC4E-97A2-72CD5EA3C73B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A9ED22A-A7E2-3C4A-8D5E-9744A32ABD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510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9A9ED22A-A7E2-3C4A-8D5E-9744A32ABDB4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3406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9A9ED22A-A7E2-3C4A-8D5E-9744A32ABDB4}" type="slidenum">
              <a:rPr/>
              <a:pPr/>
              <a:t>4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97246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it"/>
              <a:t/>
            </a:r>
            <a:fld id="{9A9ED22A-A7E2-3C4A-8D5E-9744A32ABDB4}" type="slidenum">
              <a:rPr/>
              <a:pPr/>
              <a:t>5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xmlns="" val="21066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808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428B7-2EC6-8843-9805-2399913399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73433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CB2EF1-4BB5-8A44-85D0-A75193637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169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9AA41-1852-E246-84D8-61DA55790D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63500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42BE6-105C-9141-BB5C-558C92AC6F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64788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7852AA-51BC-7940-AA76-77AB931F20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5270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3C1D3-EAEB-DF4F-A92B-09D1B9A738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9006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F8C9EE-5554-F540-9616-EFE338A7FFA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12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05257E-4D10-1A4A-AECF-D3499E8FEE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594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F53BD3-1959-8346-B9A1-12718DD60F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163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5.3 – REX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86F48B7F-B46E-204B-B7E7-86C1A25F1F1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it">
                <a:ea typeface="+mj-ea"/>
              </a:rPr>
              <a:t>REX (feedback)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it">
                <a:cs typeface="Arial" charset="0"/>
              </a:rPr>
              <a:t>Kit di inserimento H3SE</a:t>
            </a:r>
          </a:p>
          <a:p>
            <a:pPr eaLnBrk="1" hangingPunct="1" algn="l" rtl="0"/>
            <a:r>
              <a:rPr b="0" i="0" u="none" baseline="0" lang="it">
                <a:cs typeface="Arial" charset="0"/>
              </a:rPr>
              <a:t>Modulo TCG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it"/>
              <a:t>Gli obiettivi del modulo</a:t>
            </a:r>
            <a:endParaRPr lang="it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 algn="l" rtl="0">
              <a:buFont typeface="Lucida Grande" charset="0"/>
              <a:buNone/>
            </a:pPr>
            <a:r>
              <a:rPr b="0" i="0" u="none" baseline="0" lang="it">
                <a:cs typeface="Arial" charset="0"/>
              </a:rPr>
              <a:t>Al termine di questo modulo:</a:t>
            </a:r>
          </a:p>
          <a:p>
            <a:pPr marL="0" indent="0" eaLnBrk="1" hangingPunct="1" algn="l" rtl="0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algn="l" rtl="0"/>
            <a:r>
              <a:rPr b="0" i="0" u="none" baseline="0" lang="it">
                <a:cs typeface="Arial" charset="0"/>
              </a:rPr>
              <a:t>Saprete a cosa serve il feedback</a:t>
            </a:r>
          </a:p>
          <a:p>
            <a:endParaRPr lang="it" altLang="fr-FR" dirty="0" smtClean="0">
              <a:cs typeface="Arial" charset="0"/>
            </a:endParaRPr>
          </a:p>
          <a:p>
            <a:pPr algn="l" rtl="0"/>
            <a:r>
              <a:rPr b="0" i="0" u="none" baseline="0" lang="it">
                <a:cs typeface="Arial" charset="0"/>
              </a:rPr>
              <a:t>Avrete compreso la sua utilità/importanza nel sistema di gestione 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89F5482F-0274-D141-871E-013E474B6CD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it"/>
              <a:t>Kit di inserimento H3SE - TCG 5.3 – REX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it"/>
              <a:t>Una situazione concreta</a:t>
            </a:r>
            <a:endParaRPr lang="it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273526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sz="1600" b="0" i="0" u="none" baseline="0" lang="it">
                <a:cs typeface="Arial" charset="0"/>
              </a:rPr>
              <a:t>Da poco tempo, Jean possiede una moto. Ha sempre sognato di averne una e l’ha comperata con i pochi mezzi a disposizione. Di conseguenza ha dovuto accontentarsi di un'occasione.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it">
                <a:cs typeface="Arial" charset="0"/>
              </a:rPr>
              <a:t>Dopo alcune centinaia di chilometri, si rende conto che la moto “perde colpi” in alcuni momenti, perde potenza. 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it">
                <a:cs typeface="Arial" charset="0"/>
              </a:rPr>
              <a:t>Jean ha conoscenze limitate di meccanica, ma pensa che ciò sia dovuto alla candela, o al carburatore forse…</a:t>
            </a:r>
          </a:p>
          <a:p>
            <a:pPr marL="0" indent="0" algn="just" rtl="0">
              <a:buFont typeface="Lucida Grande" charset="0"/>
              <a:buNone/>
            </a:pPr>
            <a:r>
              <a:rPr sz="1600" b="0" i="0" u="none" baseline="0" lang="it">
                <a:cs typeface="Arial" charset="0"/>
              </a:rPr>
              <a:t>Nonostante le sue conoscenze limitate, è testardo e pensa di poter risolvere lui stesso il problema. Ma non vuole fare errori che rischierebbero di peggiorare la situazione del suo veicolo o, peggio, ferirlo.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602F5579-01DB-734D-9A08-5853235CF9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11560" y="4013200"/>
            <a:ext cx="80641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sz="1600" b="1" i="0" u="none" baseline="0" lang="it"/>
              <a:t>Aiutate Jean a trovare delle soluzioni al suo problema pur garantendo la sua sicurezza.</a:t>
            </a:r>
          </a:p>
          <a:p>
            <a:pPr algn="just" rtl="0"/>
            <a:endParaRPr lang="it" altLang="fr-FR" sz="1600" b="1" dirty="0"/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it">
                <a:latin typeface="+mn-lt"/>
              </a:rPr>
              <a:t>Come può fare a trovare da solo la risposta all'origine del cattivo funzionamento?</a:t>
            </a: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it" altLang="fr-FR" sz="1600" dirty="0">
              <a:latin typeface="+mn-lt"/>
            </a:endParaRPr>
          </a:p>
          <a:p>
            <a:pPr marL="285750" indent="-285750" algn="just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sz="1600" b="0" i="0" u="none" baseline="0" lang="it">
                <a:latin typeface="+mn-lt"/>
              </a:rPr>
              <a:t>E, una volta che ha trovato la risposta, come può trovare le risorse per riparare la moto? </a:t>
            </a:r>
          </a:p>
          <a:p>
            <a:pPr algn="just" rtl="0"/>
            <a:endParaRPr lang="it" altLang="fr-FR" sz="1600" b="1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it"/>
              <a:t>Kit di inserimento H3SE - TCG 5.3 – REX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it"/>
              <a:t>DIR GR. SEC 017</a:t>
            </a:r>
            <a:endParaRPr lang="it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it"/>
              <a:t/>
            </a:r>
            <a:fld id="{4A292EFB-6BE2-564C-A49F-0E8221311FD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98575"/>
            <a:ext cx="33385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17475"/>
            <a:ext cx="52117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it"/>
              <a:t>Kit di inserimento H3SE - TCG 5.3 – REX – V2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it"/>
              <a:t>SVOLGIMENTO DI UN REX IN UNA RAFFINERIA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98CB2EF1-4BB5-8A44-85D0-A75193637B17}" type="slidenum">
              <a:rPr/>
              <a:pPr/>
              <a:t>5</a:t>
            </a:fld>
            <a:endParaRPr lang="i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7160" r="6688" b="17240"/>
          <a:stretch/>
        </p:blipFill>
        <p:spPr>
          <a:xfrm>
            <a:off x="750020" y="1500535"/>
            <a:ext cx="7632848" cy="432048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it"/>
              <a:t>Kit di inserimento H3SE - TCG 5.3 – REX – V2</a:t>
            </a:r>
            <a:endParaRPr lang="it" altLang="fr-FR" dirty="0"/>
          </a:p>
        </p:txBody>
      </p:sp>
    </p:spTree>
    <p:extLst>
      <p:ext uri="{BB962C8B-B14F-4D97-AF65-F5344CB8AC3E}">
        <p14:creationId xmlns:p14="http://schemas.microsoft.com/office/powerpoint/2010/main" xmlns="" val="36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pPr algn="l" rtl="0"/>
            <a:r>
              <a:rPr b="1" i="0" u="none" baseline="0" lang="it"/>
              <a:t>Esempio di REX – Ribaltamento di una gru</a:t>
            </a:r>
            <a:endParaRPr lang="i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it"/>
              <a:t/>
            </a:r>
            <a:fld id="{98CB2EF1-4BB5-8A44-85D0-A75193637B17}" type="slidenum">
              <a:rPr/>
              <a:pPr/>
              <a:t>6</a:t>
            </a:fld>
            <a:endParaRPr lang="it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338" y="836712"/>
            <a:ext cx="6296212" cy="5393951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/>
            <a:r>
              <a:rPr b="0" i="0" u="none" baseline="0" lang="it"/>
              <a:t>Kit di inserimento H3SE - TCG 5.3 – REX – V2</a:t>
            </a:r>
            <a:endParaRPr lang="it" altLang="fr-FR" dirty="0"/>
          </a:p>
        </p:txBody>
      </p:sp>
    </p:spTree>
    <p:extLst>
      <p:ext uri="{BB962C8B-B14F-4D97-AF65-F5344CB8AC3E}">
        <p14:creationId xmlns:p14="http://schemas.microsoft.com/office/powerpoint/2010/main" xmlns="" val="535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516</TotalTime>
  <Words>197</Words>
  <Application>Microsoft Office PowerPoint</Application>
  <PresentationFormat>Affichage à l'écran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fr_total_modele_rouge_fonce</vt:lpstr>
      <vt:lpstr>REX (Retour d’Expérience)</vt:lpstr>
      <vt:lpstr>Les objectifs du module</vt:lpstr>
      <vt:lpstr>Une situation concrète</vt:lpstr>
      <vt:lpstr>DIR GR SEC 017</vt:lpstr>
      <vt:lpstr>DÉROULEMENT D’UN REX DANS UNE RAFFINERIE</vt:lpstr>
      <vt:lpstr>exemple de REX – Renversement d’une grue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50</cp:revision>
  <dcterms:created xsi:type="dcterms:W3CDTF">2015-09-07T13:13:13Z</dcterms:created>
  <dcterms:modified xsi:type="dcterms:W3CDTF">2017-03-23T14:52:55Z</dcterms:modified>
</cp:coreProperties>
</file>