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0.xml" ContentType="application/vnd.openxmlformats-officedocument.presentationml.slideLayout+xml"/>
  <Default Extension="tiff" ContentType="image/tiff"/>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8"/>
  </p:notesMasterIdLst>
  <p:handoutMasterIdLst>
    <p:handoutMasterId r:id="rId9"/>
  </p:handoutMasterIdLst>
  <p:sldIdLst>
    <p:sldId id="268" r:id="rId2"/>
    <p:sldId id="265" r:id="rId3"/>
    <p:sldId id="266" r:id="rId4"/>
    <p:sldId id="267" r:id="rId5"/>
    <p:sldId id="269" r:id="rId6"/>
    <p:sldId id="270" r:id="rId7"/>
  </p:sldIdLst>
  <p:sldSz cx="9144000" cy="6858000" type="screen4x3"/>
  <p:notesSz cx="6858000" cy="9144000"/>
  <p:defaultTextStyle>
    <a:defPPr>
      <a:defRPr lang="fr-FR"/>
    </a:defPPr>
    <a:lvl1pPr algn="l" defTabSz="457200" rtl="0" eaLnBrk="0" fontAlgn="base" hangingPunct="0">
      <a:spcBef>
        <a:spcPct val="0"/>
      </a:spcBef>
      <a:spcAft>
        <a:spcPct val="0"/>
      </a:spcAft>
      <a:defRPr kern="1200">
        <a:solidFill>
          <a:schemeClr val="tx1"/>
        </a:solidFill>
        <a:latin typeface="Arial" charset="0"/>
        <a:ea typeface="Arial" charset="0"/>
        <a:cs typeface="Arial" charset="0"/>
      </a:defRPr>
    </a:lvl1pPr>
    <a:lvl2pPr marL="457200" algn="l" defTabSz="457200" rtl="0" eaLnBrk="0" fontAlgn="base" hangingPunct="0">
      <a:spcBef>
        <a:spcPct val="0"/>
      </a:spcBef>
      <a:spcAft>
        <a:spcPct val="0"/>
      </a:spcAft>
      <a:defRPr kern="1200">
        <a:solidFill>
          <a:schemeClr val="tx1"/>
        </a:solidFill>
        <a:latin typeface="Arial" charset="0"/>
        <a:ea typeface="Arial" charset="0"/>
        <a:cs typeface="Arial" charset="0"/>
      </a:defRPr>
    </a:lvl2pPr>
    <a:lvl3pPr marL="914400" algn="l" defTabSz="457200" rtl="0" eaLnBrk="0" fontAlgn="base" hangingPunct="0">
      <a:spcBef>
        <a:spcPct val="0"/>
      </a:spcBef>
      <a:spcAft>
        <a:spcPct val="0"/>
      </a:spcAft>
      <a:defRPr kern="1200">
        <a:solidFill>
          <a:schemeClr val="tx1"/>
        </a:solidFill>
        <a:latin typeface="Arial" charset="0"/>
        <a:ea typeface="Arial" charset="0"/>
        <a:cs typeface="Arial" charset="0"/>
      </a:defRPr>
    </a:lvl3pPr>
    <a:lvl4pPr marL="1371600" algn="l" defTabSz="457200" rtl="0" eaLnBrk="0" fontAlgn="base" hangingPunct="0">
      <a:spcBef>
        <a:spcPct val="0"/>
      </a:spcBef>
      <a:spcAft>
        <a:spcPct val="0"/>
      </a:spcAft>
      <a:defRPr kern="1200">
        <a:solidFill>
          <a:schemeClr val="tx1"/>
        </a:solidFill>
        <a:latin typeface="Arial" charset="0"/>
        <a:ea typeface="Arial" charset="0"/>
        <a:cs typeface="Arial" charset="0"/>
      </a:defRPr>
    </a:lvl4pPr>
    <a:lvl5pPr marL="1828800" algn="l" defTabSz="457200" rtl="0" eaLnBrk="0" fontAlgn="base" hangingPunct="0">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xmlns="">
        <p15:guide id="1" orient="horz" pos="1162">
          <p15:clr>
            <a:srgbClr val="A4A3A4"/>
          </p15:clr>
        </p15:guide>
        <p15:guide id="2" orient="horz" pos="3412">
          <p15:clr>
            <a:srgbClr val="A4A3A4"/>
          </p15:clr>
        </p15:guide>
        <p15:guide id="3" orient="horz" pos="2264">
          <p15:clr>
            <a:srgbClr val="A4A3A4"/>
          </p15:clr>
        </p15:guide>
        <p15:guide id="4" orient="horz" pos="165">
          <p15:clr>
            <a:srgbClr val="A4A3A4"/>
          </p15:clr>
        </p15:guide>
        <p15:guide id="5" orient="horz" pos="2292">
          <p15:clr>
            <a:srgbClr val="A4A3A4"/>
          </p15:clr>
        </p15:guide>
        <p15:guide id="6" pos="756">
          <p15:clr>
            <a:srgbClr val="A4A3A4"/>
          </p15:clr>
        </p15:guide>
        <p15:guide id="7" pos="53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76AF"/>
    <a:srgbClr val="124F96"/>
    <a:srgbClr val="F4F0EF"/>
    <a:srgbClr val="E7851D"/>
    <a:srgbClr val="133C75"/>
    <a:srgbClr val="BD2B0B"/>
    <a:srgbClr val="7ABFC0"/>
    <a:srgbClr val="CAEBE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97" autoAdjust="0"/>
    <p:restoredTop sz="94692" autoAdjust="0"/>
  </p:normalViewPr>
  <p:slideViewPr>
    <p:cSldViewPr snapToObjects="1">
      <p:cViewPr>
        <p:scale>
          <a:sx n="106" d="100"/>
          <a:sy n="106" d="100"/>
        </p:scale>
        <p:origin x="228" y="42"/>
      </p:cViewPr>
      <p:guideLst>
        <p:guide orient="horz" pos="1162"/>
        <p:guide orient="horz" pos="3412"/>
        <p:guide orient="horz" pos="2264"/>
        <p:guide orient="horz" pos="165"/>
        <p:guide orient="horz" pos="2292"/>
        <p:guide pos="756"/>
        <p:guide pos="5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fr-FR" alt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B6D7C587-AE67-3144-8FDF-2FBA63969A3A}" type="datetimeFigureOut">
              <a:rPr lang="fr-FR" altLang="fr-FR"/>
              <a:pPr/>
              <a:t>23/03/2017</a:t>
            </a:fld>
            <a:endParaRPr lang="fr-FR" alt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fr-FR" alt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E9D5C621-F923-104F-BDD4-96AA112D6F43}" type="slidenum">
              <a:rPr lang="fr-FR" altLang="fr-FR"/>
              <a:pPr/>
              <a:t>‹N°›</a:t>
            </a:fld>
            <a:endParaRPr lang="fr-FR" altLang="fr-FR"/>
          </a:p>
        </p:txBody>
      </p:sp>
    </p:spTree>
    <p:extLst>
      <p:ext uri="{BB962C8B-B14F-4D97-AF65-F5344CB8AC3E}">
        <p14:creationId xmlns:p14="http://schemas.microsoft.com/office/powerpoint/2010/main" xmlns="" val="15739742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fr-FR" alt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ED62C93C-6CEF-BC4E-97A2-72CD5EA3C73B}" type="datetimeFigureOut">
              <a:rPr lang="fr-FR" altLang="fr-FR"/>
              <a:pPr/>
              <a:t>23/03/2017</a:t>
            </a:fld>
            <a:endParaRPr lang="fr-FR" alt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fr-FR" alt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9A9ED22A-A7E2-3C4A-8D5E-9744A32ABDB4}" type="slidenum">
              <a:rPr lang="fr-FR" altLang="fr-FR"/>
              <a:pPr/>
              <a:t>‹N°›</a:t>
            </a:fld>
            <a:endParaRPr lang="fr-FR" altLang="fr-FR"/>
          </a:p>
        </p:txBody>
      </p:sp>
    </p:spTree>
    <p:extLst>
      <p:ext uri="{BB962C8B-B14F-4D97-AF65-F5344CB8AC3E}">
        <p14:creationId xmlns:p14="http://schemas.microsoft.com/office/powerpoint/2010/main" xmlns="" val="75510530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nl"/>
          </a:p>
        </p:txBody>
      </p:sp>
      <p:sp>
        <p:nvSpPr>
          <p:cNvPr id="4" name="Espace réservé du numéro de diapositive 3"/>
          <p:cNvSpPr>
            <a:spLocks noGrp="1"/>
          </p:cNvSpPr>
          <p:nvPr>
            <p:ph type="sldNum" sz="quarter" idx="10"/>
          </p:nvPr>
        </p:nvSpPr>
        <p:spPr/>
        <p:txBody>
          <a:bodyPr/>
          <a:lstStyle/>
          <a:p>
            <a:pPr algn="l" rtl="0"/>
            <a:r>
              <a:rPr b="0" i="0" u="none" baseline="0" lang="nl"/>
              <a:t/>
            </a:r>
            <a:fld id="{9A9ED22A-A7E2-3C4A-8D5E-9744A32ABDB4}" type="slidenum">
              <a:rPr/>
              <a:pPr/>
              <a:t>2</a:t>
            </a:fld>
            <a:endParaRPr lang="nl" altLang="fr-FR"/>
          </a:p>
        </p:txBody>
      </p:sp>
    </p:spTree>
    <p:extLst>
      <p:ext uri="{BB962C8B-B14F-4D97-AF65-F5344CB8AC3E}">
        <p14:creationId xmlns:p14="http://schemas.microsoft.com/office/powerpoint/2010/main" xmlns="" val="340680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nl"/>
          </a:p>
        </p:txBody>
      </p:sp>
      <p:sp>
        <p:nvSpPr>
          <p:cNvPr id="4" name="Espace réservé du numéro de diapositive 3"/>
          <p:cNvSpPr>
            <a:spLocks noGrp="1"/>
          </p:cNvSpPr>
          <p:nvPr>
            <p:ph type="sldNum" sz="quarter" idx="10"/>
          </p:nvPr>
        </p:nvSpPr>
        <p:spPr/>
        <p:txBody>
          <a:bodyPr/>
          <a:lstStyle/>
          <a:p>
            <a:pPr algn="l" rtl="0"/>
            <a:r>
              <a:rPr b="0" i="0" u="none" baseline="0" lang="nl"/>
              <a:t/>
            </a:r>
            <a:fld id="{9A9ED22A-A7E2-3C4A-8D5E-9744A32ABDB4}" type="slidenum">
              <a:rPr/>
              <a:pPr/>
              <a:t>4</a:t>
            </a:fld>
            <a:endParaRPr lang="nl" altLang="fr-FR"/>
          </a:p>
        </p:txBody>
      </p:sp>
    </p:spTree>
    <p:extLst>
      <p:ext uri="{BB962C8B-B14F-4D97-AF65-F5344CB8AC3E}">
        <p14:creationId xmlns:p14="http://schemas.microsoft.com/office/powerpoint/2010/main" xmlns="" val="972461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nl"/>
          </a:p>
        </p:txBody>
      </p:sp>
      <p:sp>
        <p:nvSpPr>
          <p:cNvPr id="4" name="Espace réservé du numéro de diapositive 3"/>
          <p:cNvSpPr>
            <a:spLocks noGrp="1"/>
          </p:cNvSpPr>
          <p:nvPr>
            <p:ph type="sldNum" sz="quarter" idx="10"/>
          </p:nvPr>
        </p:nvSpPr>
        <p:spPr/>
        <p:txBody>
          <a:bodyPr/>
          <a:lstStyle/>
          <a:p>
            <a:pPr algn="l" rtl="0"/>
            <a:r>
              <a:rPr b="0" i="0" u="none" baseline="0" lang="nl"/>
              <a:t/>
            </a:r>
            <a:fld id="{9A9ED22A-A7E2-3C4A-8D5E-9744A32ABDB4}" type="slidenum">
              <a:rPr/>
              <a:pPr/>
              <a:t>5</a:t>
            </a:fld>
            <a:endParaRPr lang="nl" altLang="fr-FR"/>
          </a:p>
        </p:txBody>
      </p:sp>
    </p:spTree>
    <p:extLst>
      <p:ext uri="{BB962C8B-B14F-4D97-AF65-F5344CB8AC3E}">
        <p14:creationId xmlns:p14="http://schemas.microsoft.com/office/powerpoint/2010/main" xmlns="" val="2106602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4" name="Rectangle 3"/>
          <p:cNvSpPr/>
          <p:nvPr userDrawn="1"/>
        </p:nvSpPr>
        <p:spPr>
          <a:xfrm>
            <a:off x="-3175" y="0"/>
            <a:ext cx="9147175"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sp>
        <p:nvSpPr>
          <p:cNvPr id="6" name="Rectangle 5"/>
          <p:cNvSpPr/>
          <p:nvPr userDrawn="1"/>
        </p:nvSpPr>
        <p:spPr>
          <a:xfrm>
            <a:off x="0" y="6750050"/>
            <a:ext cx="9144000" cy="10795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pic>
        <p:nvPicPr>
          <p:cNvPr id="7" name="Image 13" descr="TOTAL_bandeau_01_haut_RGB.pn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374650"/>
            <a:ext cx="5978525" cy="846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re 4"/>
          <p:cNvSpPr>
            <a:spLocks noGrp="1"/>
          </p:cNvSpPr>
          <p:nvPr>
            <p:ph type="title"/>
          </p:nvPr>
        </p:nvSpPr>
        <p:spPr>
          <a:xfrm>
            <a:off x="1188000" y="2106000"/>
            <a:ext cx="7276629" cy="1487487"/>
          </a:xfrm>
        </p:spPr>
        <p:txBody>
          <a:bodyPr lIns="0" rIns="0" anchor="b"/>
          <a:lstStyle>
            <a:lvl1pPr>
              <a:defRPr sz="3200">
                <a:solidFill>
                  <a:schemeClr val="bg1"/>
                </a:solidFill>
              </a:defRPr>
            </a:lvl1pPr>
          </a:lstStyle>
          <a:p>
            <a:r>
              <a:rPr lang="fr-FR" noProof="0" smtClean="0"/>
              <a:t>Cliquez pour modifier le style du titre</a:t>
            </a:r>
            <a:endParaRPr lang="fr-FR" noProof="0" dirty="0"/>
          </a:p>
        </p:txBody>
      </p:sp>
      <p:sp>
        <p:nvSpPr>
          <p:cNvPr id="16" name="Espace réservé du texte 15"/>
          <p:cNvSpPr>
            <a:spLocks noGrp="1"/>
          </p:cNvSpPr>
          <p:nvPr>
            <p:ph type="body" sz="quarter" idx="10"/>
          </p:nvPr>
        </p:nvSpPr>
        <p:spPr>
          <a:xfrm>
            <a:off x="1188000" y="3639600"/>
            <a:ext cx="7276629" cy="1778000"/>
          </a:xfrm>
        </p:spPr>
        <p:txBody>
          <a:bodyPr lIns="0" rIns="0">
            <a:noAutofit/>
          </a:bodyPr>
          <a:lstStyle>
            <a:lvl1pPr marL="0" indent="0">
              <a:buNone/>
              <a:defRPr>
                <a:solidFill>
                  <a:schemeClr val="bg1"/>
                </a:solidFill>
              </a:defRPr>
            </a:lvl1pPr>
          </a:lstStyle>
          <a:p>
            <a:pPr lvl="0"/>
            <a:r>
              <a:rPr lang="fr-FR" noProof="0" smtClean="0"/>
              <a:t>Cliquez pour modifier les styles du texte du masque</a:t>
            </a:r>
          </a:p>
        </p:txBody>
      </p:sp>
    </p:spTree>
    <p:extLst>
      <p:ext uri="{BB962C8B-B14F-4D97-AF65-F5344CB8AC3E}">
        <p14:creationId xmlns:p14="http://schemas.microsoft.com/office/powerpoint/2010/main" xmlns="" val="1080899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ns contenu">
    <p:spTree>
      <p:nvGrpSpPr>
        <p:cNvPr id="1" name=""/>
        <p:cNvGrpSpPr/>
        <p:nvPr/>
      </p:nvGrpSpPr>
      <p:grpSpPr>
        <a:xfrm>
          <a:off x="0" y="0"/>
          <a:ext cx="0" cy="0"/>
          <a:chOff x="0" y="0"/>
          <a:chExt cx="0" cy="0"/>
        </a:xfrm>
      </p:grpSpPr>
      <p:sp>
        <p:nvSpPr>
          <p:cNvPr id="2" name="Espace réservé du pied de page 2"/>
          <p:cNvSpPr>
            <a:spLocks noGrp="1"/>
          </p:cNvSpPr>
          <p:nvPr>
            <p:ph type="ftr" sz="quarter" idx="10"/>
          </p:nvPr>
        </p:nvSpPr>
        <p:spPr/>
        <p:txBody>
          <a:bodyPr/>
          <a:lstStyle>
            <a:lvl1pPr>
              <a:defRPr>
                <a:solidFill>
                  <a:schemeClr val="tx1"/>
                </a:solidFill>
              </a:defRPr>
            </a:lvl1pPr>
          </a:lstStyle>
          <a:p>
            <a:r>
              <a:rPr lang="fr-FR" altLang="fr-FR" smtClean="0"/>
              <a:t>Kit intégration H3SE - TCG 5.3 – REX – V1</a:t>
            </a:r>
            <a:endParaRPr lang="fr-FR" altLang="fr-FR"/>
          </a:p>
        </p:txBody>
      </p:sp>
      <p:sp>
        <p:nvSpPr>
          <p:cNvPr id="3" name="Espace réservé du numéro de diapositive 3"/>
          <p:cNvSpPr>
            <a:spLocks noGrp="1"/>
          </p:cNvSpPr>
          <p:nvPr>
            <p:ph type="sldNum" sz="quarter" idx="11"/>
          </p:nvPr>
        </p:nvSpPr>
        <p:spPr/>
        <p:txBody>
          <a:bodyPr/>
          <a:lstStyle>
            <a:lvl1pPr>
              <a:defRPr/>
            </a:lvl1pPr>
          </a:lstStyle>
          <a:p>
            <a:fld id="{8D1428B7-2EC6-8843-9805-2399913399A5}" type="slidenum">
              <a:rPr lang="fr-FR" altLang="fr-FR"/>
              <a:pPr/>
              <a:t>‹N°›</a:t>
            </a:fld>
            <a:endParaRPr lang="fr-FR" altLang="fr-FR"/>
          </a:p>
        </p:txBody>
      </p:sp>
    </p:spTree>
    <p:extLst>
      <p:ext uri="{BB962C8B-B14F-4D97-AF65-F5344CB8AC3E}">
        <p14:creationId xmlns:p14="http://schemas.microsoft.com/office/powerpoint/2010/main" xmlns="" val="1734333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smtClean="0"/>
              <a:t>Cliquez pour modifier le style du titre</a:t>
            </a:r>
            <a:endParaRPr lang="fr-FR" noProof="0" dirty="0"/>
          </a:p>
        </p:txBody>
      </p:sp>
      <p:sp>
        <p:nvSpPr>
          <p:cNvPr id="6" name="Espace réservé du texte 5"/>
          <p:cNvSpPr>
            <a:spLocks noGrp="1"/>
          </p:cNvSpPr>
          <p:nvPr>
            <p:ph type="body" sz="quarter" idx="12"/>
          </p:nvPr>
        </p:nvSpPr>
        <p:spPr>
          <a:xfrm>
            <a:off x="457200" y="1125538"/>
            <a:ext cx="8218800" cy="5040311"/>
          </a:xfrm>
        </p:spPr>
        <p:txBody>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pied de page 2"/>
          <p:cNvSpPr>
            <a:spLocks noGrp="1"/>
          </p:cNvSpPr>
          <p:nvPr>
            <p:ph type="ftr" sz="quarter" idx="13"/>
          </p:nvPr>
        </p:nvSpPr>
        <p:spPr/>
        <p:txBody>
          <a:bodyPr/>
          <a:lstStyle>
            <a:lvl1pPr>
              <a:defRPr>
                <a:solidFill>
                  <a:schemeClr val="tx1"/>
                </a:solidFill>
              </a:defRPr>
            </a:lvl1pPr>
          </a:lstStyle>
          <a:p>
            <a:r>
              <a:rPr lang="fr-FR" altLang="fr-FR" smtClean="0"/>
              <a:t>Kit intégration H3SE - TCG 5.3 – REX – V1</a:t>
            </a:r>
            <a:endParaRPr lang="fr-FR" altLang="fr-FR"/>
          </a:p>
        </p:txBody>
      </p:sp>
      <p:sp>
        <p:nvSpPr>
          <p:cNvPr id="5" name="Espace réservé du numéro de diapositive 3"/>
          <p:cNvSpPr>
            <a:spLocks noGrp="1"/>
          </p:cNvSpPr>
          <p:nvPr>
            <p:ph type="sldNum" sz="quarter" idx="14"/>
          </p:nvPr>
        </p:nvSpPr>
        <p:spPr/>
        <p:txBody>
          <a:bodyPr/>
          <a:lstStyle>
            <a:lvl1pPr>
              <a:defRPr/>
            </a:lvl1pPr>
          </a:lstStyle>
          <a:p>
            <a:fld id="{98CB2EF1-4BB5-8A44-85D0-A75193637B17}" type="slidenum">
              <a:rPr lang="fr-FR" altLang="fr-FR"/>
              <a:pPr/>
              <a:t>‹N°›</a:t>
            </a:fld>
            <a:endParaRPr lang="fr-FR" altLang="fr-FR"/>
          </a:p>
        </p:txBody>
      </p:sp>
    </p:spTree>
    <p:extLst>
      <p:ext uri="{BB962C8B-B14F-4D97-AF65-F5344CB8AC3E}">
        <p14:creationId xmlns:p14="http://schemas.microsoft.com/office/powerpoint/2010/main" xmlns="" val="11169030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section">
    <p:spTree>
      <p:nvGrpSpPr>
        <p:cNvPr id="1" name=""/>
        <p:cNvGrpSpPr/>
        <p:nvPr/>
      </p:nvGrpSpPr>
      <p:grpSpPr>
        <a:xfrm>
          <a:off x="0" y="0"/>
          <a:ext cx="0" cy="0"/>
          <a:chOff x="0" y="0"/>
          <a:chExt cx="0" cy="0"/>
        </a:xfrm>
      </p:grpSpPr>
      <p:sp>
        <p:nvSpPr>
          <p:cNvPr id="3" name="Rectangle 2"/>
          <p:cNvSpPr/>
          <p:nvPr userDrawn="1"/>
        </p:nvSpPr>
        <p:spPr>
          <a:xfrm>
            <a:off x="8928100" y="0"/>
            <a:ext cx="215900"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latin typeface="Helvetica" charset="0"/>
              <a:ea typeface="Helvetica" charset="0"/>
              <a:cs typeface="Helvetica" charset="0"/>
            </a:endParaRPr>
          </a:p>
        </p:txBody>
      </p:sp>
      <p:sp>
        <p:nvSpPr>
          <p:cNvPr id="2" name="Titre 1"/>
          <p:cNvSpPr>
            <a:spLocks noGrp="1"/>
          </p:cNvSpPr>
          <p:nvPr>
            <p:ph type="title"/>
          </p:nvPr>
        </p:nvSpPr>
        <p:spPr>
          <a:xfrm>
            <a:off x="722313" y="2493952"/>
            <a:ext cx="7772400" cy="1362075"/>
          </a:xfrm>
        </p:spPr>
        <p:txBody>
          <a:bodyPr anchor="ctr"/>
          <a:lstStyle>
            <a:lvl1pPr algn="l">
              <a:defRPr sz="3200" b="1" cap="all">
                <a:solidFill>
                  <a:schemeClr val="accent3">
                    <a:lumMod val="75000"/>
                  </a:schemeClr>
                </a:solidFill>
              </a:defRPr>
            </a:lvl1pPr>
          </a:lstStyle>
          <a:p>
            <a:r>
              <a:rPr lang="fr-FR" noProof="0" smtClean="0"/>
              <a:t>Cliquez pour modifier le style du titre</a:t>
            </a:r>
            <a:endParaRPr lang="fr-FR" noProof="0" dirty="0"/>
          </a:p>
        </p:txBody>
      </p:sp>
      <p:sp>
        <p:nvSpPr>
          <p:cNvPr id="4" name="Espace réservé du pied de page 4"/>
          <p:cNvSpPr>
            <a:spLocks noGrp="1"/>
          </p:cNvSpPr>
          <p:nvPr>
            <p:ph type="ftr" sz="quarter" idx="10"/>
          </p:nvPr>
        </p:nvSpPr>
        <p:spPr/>
        <p:txBody>
          <a:bodyPr/>
          <a:lstStyle>
            <a:lvl1pPr>
              <a:defRPr>
                <a:solidFill>
                  <a:schemeClr val="tx1"/>
                </a:solidFill>
              </a:defRPr>
            </a:lvl1pPr>
          </a:lstStyle>
          <a:p>
            <a:r>
              <a:rPr lang="fr-FR" altLang="fr-FR" smtClean="0"/>
              <a:t>Kit intégration H3SE - TCG 5.3 – REX – V1</a:t>
            </a:r>
            <a:endParaRPr lang="fr-FR" altLang="fr-FR"/>
          </a:p>
        </p:txBody>
      </p:sp>
      <p:sp>
        <p:nvSpPr>
          <p:cNvPr id="5" name="Espace réservé du numéro de diapositive 5"/>
          <p:cNvSpPr>
            <a:spLocks noGrp="1"/>
          </p:cNvSpPr>
          <p:nvPr>
            <p:ph type="sldNum" sz="quarter" idx="11"/>
          </p:nvPr>
        </p:nvSpPr>
        <p:spPr/>
        <p:txBody>
          <a:bodyPr/>
          <a:lstStyle>
            <a:lvl1pPr>
              <a:defRPr/>
            </a:lvl1pPr>
          </a:lstStyle>
          <a:p>
            <a:fld id="{57A9AA41-1852-E246-84D8-61DA55790D50}" type="slidenum">
              <a:rPr lang="fr-FR" altLang="fr-FR"/>
              <a:pPr/>
              <a:t>‹N°›</a:t>
            </a:fld>
            <a:endParaRPr lang="fr-FR" altLang="fr-FR"/>
          </a:p>
        </p:txBody>
      </p:sp>
    </p:spTree>
    <p:extLst>
      <p:ext uri="{BB962C8B-B14F-4D97-AF65-F5344CB8AC3E}">
        <p14:creationId xmlns:p14="http://schemas.microsoft.com/office/powerpoint/2010/main" xmlns="" val="6350029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contenu 2"/>
          <p:cNvSpPr>
            <a:spLocks noGrp="1"/>
          </p:cNvSpPr>
          <p:nvPr>
            <p:ph sz="half" idx="1"/>
          </p:nvPr>
        </p:nvSpPr>
        <p:spPr>
          <a:xfrm>
            <a:off x="457200" y="1125538"/>
            <a:ext cx="4038600" cy="5000625"/>
          </a:xfrm>
          <a:prstGeom prst="rect">
            <a:avLst/>
          </a:prstGeom>
        </p:spPr>
        <p:txBody>
          <a:bodyPr/>
          <a:lstStyle>
            <a:lvl1pPr>
              <a:defRPr sz="1600"/>
            </a:lvl1pPr>
            <a:lvl2pPr>
              <a:defRPr sz="1400"/>
            </a:lvl2pPr>
            <a:lvl3pPr>
              <a:defRPr sz="1200"/>
            </a:lvl3pPr>
            <a:lvl4pPr marL="1080000" indent="-180000">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contenu 3"/>
          <p:cNvSpPr>
            <a:spLocks noGrp="1"/>
          </p:cNvSpPr>
          <p:nvPr>
            <p:ph sz="half" idx="2"/>
          </p:nvPr>
        </p:nvSpPr>
        <p:spPr>
          <a:xfrm>
            <a:off x="4648200" y="1125538"/>
            <a:ext cx="4038600" cy="5000625"/>
          </a:xfrm>
          <a:prstGeom prst="rect">
            <a:avLst/>
          </a:prstGeom>
        </p:spPr>
        <p:txBody>
          <a:bodyPr/>
          <a:lstStyle>
            <a:lvl1pPr>
              <a:defRPr sz="1600"/>
            </a:lvl1pPr>
            <a:lvl2pPr>
              <a:defRPr sz="1400"/>
            </a:lvl2pPr>
            <a:lvl3pPr>
              <a:defRPr sz="1200"/>
            </a:lvl3pPr>
            <a:lvl4pPr>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5" name="Espace réservé du pied de page 5"/>
          <p:cNvSpPr>
            <a:spLocks noGrp="1"/>
          </p:cNvSpPr>
          <p:nvPr>
            <p:ph type="ftr" sz="quarter" idx="10"/>
          </p:nvPr>
        </p:nvSpPr>
        <p:spPr/>
        <p:txBody>
          <a:bodyPr/>
          <a:lstStyle>
            <a:lvl1pPr>
              <a:defRPr>
                <a:solidFill>
                  <a:schemeClr val="tx1"/>
                </a:solidFill>
              </a:defRPr>
            </a:lvl1pPr>
          </a:lstStyle>
          <a:p>
            <a:r>
              <a:rPr lang="fr-FR" altLang="fr-FR" smtClean="0"/>
              <a:t>Kit intégration H3SE - TCG 5.3 – REX – V1</a:t>
            </a:r>
            <a:endParaRPr lang="fr-FR" altLang="fr-FR"/>
          </a:p>
        </p:txBody>
      </p:sp>
      <p:sp>
        <p:nvSpPr>
          <p:cNvPr id="6" name="Espace réservé du numéro de diapositive 6"/>
          <p:cNvSpPr>
            <a:spLocks noGrp="1"/>
          </p:cNvSpPr>
          <p:nvPr>
            <p:ph type="sldNum" sz="quarter" idx="11"/>
          </p:nvPr>
        </p:nvSpPr>
        <p:spPr/>
        <p:txBody>
          <a:bodyPr/>
          <a:lstStyle>
            <a:lvl1pPr>
              <a:defRPr/>
            </a:lvl1pPr>
          </a:lstStyle>
          <a:p>
            <a:fld id="{49242BE6-105C-9141-BB5C-558C92AC6FB7}" type="slidenum">
              <a:rPr lang="fr-FR" altLang="fr-FR"/>
              <a:pPr/>
              <a:t>‹N°›</a:t>
            </a:fld>
            <a:endParaRPr lang="fr-FR" altLang="fr-FR"/>
          </a:p>
        </p:txBody>
      </p:sp>
    </p:spTree>
    <p:extLst>
      <p:ext uri="{BB962C8B-B14F-4D97-AF65-F5344CB8AC3E}">
        <p14:creationId xmlns:p14="http://schemas.microsoft.com/office/powerpoint/2010/main" xmlns="" val="1647884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que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695600"/>
            <a:ext cx="8218800" cy="4284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7"/>
          <p:cNvSpPr>
            <a:spLocks noGrp="1"/>
          </p:cNvSpPr>
          <p:nvPr>
            <p:ph type="body" sz="quarter" idx="13"/>
          </p:nvPr>
        </p:nvSpPr>
        <p:spPr>
          <a:xfrm>
            <a:off x="2267744" y="1418400"/>
            <a:ext cx="4608512" cy="338554"/>
          </a:xfrm>
        </p:spPr>
        <p:txBody>
          <a:bodyPr anchorCtr="1">
            <a:spAutoFit/>
          </a:bodyPr>
          <a:lstStyle>
            <a:lvl1pPr algn="ctr">
              <a:buNone/>
              <a:defRPr sz="1600"/>
            </a:lvl1pPr>
          </a:lstStyle>
          <a:p>
            <a:pPr lvl="0"/>
            <a:r>
              <a:rPr lang="fr-FR" smtClean="0"/>
              <a:t>Cliquez pour modifier les styles du texte du masque</a:t>
            </a:r>
          </a:p>
        </p:txBody>
      </p:sp>
      <p:sp>
        <p:nvSpPr>
          <p:cNvPr id="8"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r>
              <a:rPr lang="fr-FR" altLang="fr-FR" smtClean="0"/>
              <a:t>Kit intégration H3SE - TCG 5.3 – REX – V1</a:t>
            </a:r>
            <a:endParaRPr lang="fr-FR" altLang="fr-FR"/>
          </a:p>
        </p:txBody>
      </p:sp>
      <p:sp>
        <p:nvSpPr>
          <p:cNvPr id="9" name="Espace réservé du numéro de diapositive 5"/>
          <p:cNvSpPr>
            <a:spLocks noGrp="1"/>
          </p:cNvSpPr>
          <p:nvPr>
            <p:ph type="sldNum" sz="quarter" idx="16"/>
          </p:nvPr>
        </p:nvSpPr>
        <p:spPr/>
        <p:txBody>
          <a:bodyPr/>
          <a:lstStyle>
            <a:lvl1pPr>
              <a:defRPr/>
            </a:lvl1pPr>
          </a:lstStyle>
          <a:p>
            <a:fld id="{0E7852AA-51BC-7940-AA76-77AB931F2021}" type="slidenum">
              <a:rPr lang="fr-FR" altLang="fr-FR"/>
              <a:pPr/>
              <a:t>‹N°›</a:t>
            </a:fld>
            <a:endParaRPr lang="fr-FR" altLang="fr-FR"/>
          </a:p>
        </p:txBody>
      </p:sp>
    </p:spTree>
    <p:extLst>
      <p:ext uri="{BB962C8B-B14F-4D97-AF65-F5344CB8AC3E}">
        <p14:creationId xmlns:p14="http://schemas.microsoft.com/office/powerpoint/2010/main" xmlns="" val="2052705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Graphiques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972000"/>
            <a:ext cx="8218800" cy="2484000"/>
          </a:xfrm>
          <a:prstGeom prst="rect">
            <a:avLst/>
          </a:prstGeom>
        </p:spPr>
        <p:txBody>
          <a:bodyPr/>
          <a:lstStyle>
            <a:lvl1pPr>
              <a:defRPr/>
            </a:lvl1pPr>
          </a:lstStyle>
          <a:p>
            <a:pPr lvl="0"/>
            <a:r>
              <a:rPr lang="fr-FR" smtClean="0"/>
              <a:t>Cliquez pour modifier les styles du texte du masque</a:t>
            </a:r>
          </a:p>
        </p:txBody>
      </p:sp>
      <p:sp>
        <p:nvSpPr>
          <p:cNvPr id="8" name="Espace réservé du contenu 2"/>
          <p:cNvSpPr>
            <a:spLocks noGrp="1"/>
          </p:cNvSpPr>
          <p:nvPr>
            <p:ph idx="13"/>
          </p:nvPr>
        </p:nvSpPr>
        <p:spPr>
          <a:xfrm>
            <a:off x="457200" y="3510000"/>
            <a:ext cx="8218800" cy="2484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r>
              <a:rPr lang="fr-FR" altLang="fr-FR" smtClean="0"/>
              <a:t>Kit intégration H3SE - TCG 5.3 – REX – V1</a:t>
            </a:r>
            <a:endParaRPr lang="fr-FR" altLang="fr-FR"/>
          </a:p>
        </p:txBody>
      </p:sp>
      <p:sp>
        <p:nvSpPr>
          <p:cNvPr id="9" name="Espace réservé du numéro de diapositive 5"/>
          <p:cNvSpPr>
            <a:spLocks noGrp="1"/>
          </p:cNvSpPr>
          <p:nvPr>
            <p:ph type="sldNum" sz="quarter" idx="16"/>
          </p:nvPr>
        </p:nvSpPr>
        <p:spPr/>
        <p:txBody>
          <a:bodyPr/>
          <a:lstStyle>
            <a:lvl1pPr>
              <a:defRPr/>
            </a:lvl1pPr>
          </a:lstStyle>
          <a:p>
            <a:fld id="{6CC3C1D3-EAEB-DF4F-A92B-09D1B9A73899}" type="slidenum">
              <a:rPr lang="fr-FR" altLang="fr-FR"/>
              <a:pPr/>
              <a:t>‹N°›</a:t>
            </a:fld>
            <a:endParaRPr lang="fr-FR" altLang="fr-FR"/>
          </a:p>
        </p:txBody>
      </p:sp>
    </p:spTree>
    <p:extLst>
      <p:ext uri="{BB962C8B-B14F-4D97-AF65-F5344CB8AC3E}">
        <p14:creationId xmlns:p14="http://schemas.microsoft.com/office/powerpoint/2010/main" xmlns="" val="490061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que ann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767600"/>
            <a:ext cx="8218800" cy="4248000"/>
          </a:xfrm>
          <a:prstGeom prst="rect">
            <a:avLst/>
          </a:prstGeom>
        </p:spPr>
        <p:txBody>
          <a:bodyPr/>
          <a:lstStyle>
            <a:lvl1pPr>
              <a:defRPr/>
            </a:lvl1pPr>
          </a:lstStyle>
          <a:p>
            <a:pPr lvl="0"/>
            <a:r>
              <a:rPr lang="fr-FR" smtClean="0"/>
              <a:t>Cliquez pour modifier les styles du texte du masque</a:t>
            </a:r>
          </a:p>
        </p:txBody>
      </p:sp>
      <p:sp>
        <p:nvSpPr>
          <p:cNvPr id="8" name="Espace réservé du texte 7"/>
          <p:cNvSpPr>
            <a:spLocks noGrp="1"/>
          </p:cNvSpPr>
          <p:nvPr>
            <p:ph type="body" sz="quarter" idx="13"/>
          </p:nvPr>
        </p:nvSpPr>
        <p:spPr>
          <a:xfrm>
            <a:off x="2267744" y="1418400"/>
            <a:ext cx="4608512" cy="338554"/>
          </a:xfrm>
        </p:spPr>
        <p:txBody>
          <a:bodyPr anchorCtr="1">
            <a:spAutoFit/>
          </a:bodyPr>
          <a:lstStyle>
            <a:lvl1pPr algn="ctr">
              <a:buNone/>
              <a:defRPr sz="1600"/>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r>
              <a:rPr lang="fr-FR" altLang="fr-FR" smtClean="0"/>
              <a:t>Kit intégration H3SE - TCG 5.3 – REX – V1</a:t>
            </a:r>
            <a:endParaRPr lang="fr-FR" altLang="fr-FR"/>
          </a:p>
        </p:txBody>
      </p:sp>
      <p:sp>
        <p:nvSpPr>
          <p:cNvPr id="9" name="Espace réservé du numéro de diapositive 5"/>
          <p:cNvSpPr>
            <a:spLocks noGrp="1"/>
          </p:cNvSpPr>
          <p:nvPr>
            <p:ph type="sldNum" sz="quarter" idx="16"/>
          </p:nvPr>
        </p:nvSpPr>
        <p:spPr/>
        <p:txBody>
          <a:bodyPr/>
          <a:lstStyle>
            <a:lvl1pPr>
              <a:defRPr/>
            </a:lvl1pPr>
          </a:lstStyle>
          <a:p>
            <a:fld id="{7BF8C9EE-5554-F540-9616-EFE338A7FFA8}" type="slidenum">
              <a:rPr lang="fr-FR" altLang="fr-FR"/>
              <a:pPr/>
              <a:t>‹N°›</a:t>
            </a:fld>
            <a:endParaRPr lang="fr-FR" altLang="fr-FR"/>
          </a:p>
        </p:txBody>
      </p:sp>
    </p:spTree>
    <p:extLst>
      <p:ext uri="{BB962C8B-B14F-4D97-AF65-F5344CB8AC3E}">
        <p14:creationId xmlns:p14="http://schemas.microsoft.com/office/powerpoint/2010/main" xmlns="" val="871289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125538"/>
            <a:ext cx="8218488" cy="4896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5" name="Espace réservé du pied de page 4"/>
          <p:cNvSpPr>
            <a:spLocks noGrp="1"/>
          </p:cNvSpPr>
          <p:nvPr>
            <p:ph type="ftr" sz="quarter" idx="15"/>
          </p:nvPr>
        </p:nvSpPr>
        <p:spPr/>
        <p:txBody>
          <a:bodyPr/>
          <a:lstStyle>
            <a:lvl1pPr>
              <a:defRPr>
                <a:solidFill>
                  <a:schemeClr val="tx1"/>
                </a:solidFill>
              </a:defRPr>
            </a:lvl1pPr>
          </a:lstStyle>
          <a:p>
            <a:r>
              <a:rPr lang="fr-FR" altLang="fr-FR" smtClean="0"/>
              <a:t>Kit intégration H3SE - TCG 5.3 – REX – V1</a:t>
            </a:r>
            <a:endParaRPr lang="fr-FR" altLang="fr-FR"/>
          </a:p>
        </p:txBody>
      </p:sp>
      <p:sp>
        <p:nvSpPr>
          <p:cNvPr id="6" name="Espace réservé du numéro de diapositive 5"/>
          <p:cNvSpPr>
            <a:spLocks noGrp="1"/>
          </p:cNvSpPr>
          <p:nvPr>
            <p:ph type="sldNum" sz="quarter" idx="16"/>
          </p:nvPr>
        </p:nvSpPr>
        <p:spPr/>
        <p:txBody>
          <a:bodyPr/>
          <a:lstStyle>
            <a:lvl1pPr>
              <a:defRPr/>
            </a:lvl1pPr>
          </a:lstStyle>
          <a:p>
            <a:fld id="{8105257E-4D10-1A4A-AECF-D3499E8FEE38}" type="slidenum">
              <a:rPr lang="fr-FR" altLang="fr-FR"/>
              <a:pPr/>
              <a:t>‹N°›</a:t>
            </a:fld>
            <a:endParaRPr lang="fr-FR" altLang="fr-FR"/>
          </a:p>
        </p:txBody>
      </p:sp>
    </p:spTree>
    <p:extLst>
      <p:ext uri="{BB962C8B-B14F-4D97-AF65-F5344CB8AC3E}">
        <p14:creationId xmlns:p14="http://schemas.microsoft.com/office/powerpoint/2010/main" xmlns="" val="75940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pied de page 4"/>
          <p:cNvSpPr>
            <a:spLocks noGrp="1"/>
          </p:cNvSpPr>
          <p:nvPr>
            <p:ph type="ftr" sz="quarter" idx="10"/>
          </p:nvPr>
        </p:nvSpPr>
        <p:spPr/>
        <p:txBody>
          <a:bodyPr/>
          <a:lstStyle>
            <a:lvl1pPr>
              <a:defRPr>
                <a:solidFill>
                  <a:schemeClr val="tx1"/>
                </a:solidFill>
              </a:defRPr>
            </a:lvl1pPr>
          </a:lstStyle>
          <a:p>
            <a:r>
              <a:rPr lang="fr-FR" altLang="fr-FR" smtClean="0"/>
              <a:t>Kit intégration H3SE - TCG 5.3 – REX – V1</a:t>
            </a:r>
            <a:endParaRPr lang="fr-FR" altLang="fr-FR"/>
          </a:p>
        </p:txBody>
      </p:sp>
      <p:sp>
        <p:nvSpPr>
          <p:cNvPr id="4" name="Espace réservé du numéro de diapositive 5"/>
          <p:cNvSpPr>
            <a:spLocks noGrp="1"/>
          </p:cNvSpPr>
          <p:nvPr>
            <p:ph type="sldNum" sz="quarter" idx="11"/>
          </p:nvPr>
        </p:nvSpPr>
        <p:spPr/>
        <p:txBody>
          <a:bodyPr/>
          <a:lstStyle>
            <a:lvl1pPr>
              <a:defRPr/>
            </a:lvl1pPr>
          </a:lstStyle>
          <a:p>
            <a:fld id="{D4F53BD3-1959-8346-B9A1-12718DD60FDA}" type="slidenum">
              <a:rPr lang="fr-FR" altLang="fr-FR"/>
              <a:pPr/>
              <a:t>‹N°›</a:t>
            </a:fld>
            <a:endParaRPr lang="fr-FR" altLang="fr-FR"/>
          </a:p>
        </p:txBody>
      </p:sp>
    </p:spTree>
    <p:extLst>
      <p:ext uri="{BB962C8B-B14F-4D97-AF65-F5344CB8AC3E}">
        <p14:creationId xmlns:p14="http://schemas.microsoft.com/office/powerpoint/2010/main" xmlns="" val="721638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18488" cy="635000"/>
          </a:xfrm>
          <a:prstGeom prst="rect">
            <a:avLst/>
          </a:prstGeom>
        </p:spPr>
        <p:txBody>
          <a:bodyPr vert="horz" lIns="91440" tIns="45720" rIns="91440" bIns="45720" rtlCol="0" anchor="t">
            <a:noAutofit/>
          </a:bodyPr>
          <a:lstStyle/>
          <a:p>
            <a:r>
              <a:rPr lang="fr-FR" noProof="0" dirty="0" smtClean="0"/>
              <a:t>Cliquez et modifiez le titre</a:t>
            </a:r>
            <a:endParaRPr lang="fr-FR" noProof="0" dirty="0"/>
          </a:p>
        </p:txBody>
      </p:sp>
      <p:sp>
        <p:nvSpPr>
          <p:cNvPr id="5" name="Espace réservé du pied de page 4"/>
          <p:cNvSpPr>
            <a:spLocks noGrp="1"/>
          </p:cNvSpPr>
          <p:nvPr>
            <p:ph type="ftr" sz="quarter" idx="3"/>
          </p:nvPr>
        </p:nvSpPr>
        <p:spPr>
          <a:xfrm>
            <a:off x="457200" y="6411913"/>
            <a:ext cx="5562600" cy="365125"/>
          </a:xfrm>
          <a:prstGeom prst="rect">
            <a:avLst/>
          </a:prstGeom>
        </p:spPr>
        <p:txBody>
          <a:bodyPr vert="horz" wrap="square" lIns="0" tIns="45720" rIns="91440" bIns="45720" numCol="1" anchor="ctr" anchorCtr="0" compatLnSpc="1">
            <a:prstTxWarp prst="textNoShape">
              <a:avLst/>
            </a:prstTxWarp>
          </a:bodyPr>
          <a:lstStyle>
            <a:lvl1pPr eaLnBrk="1" hangingPunct="1">
              <a:defRPr sz="900">
                <a:solidFill>
                  <a:srgbClr val="000000"/>
                </a:solidFill>
                <a:ea typeface="Helvetica" charset="0"/>
                <a:cs typeface="Helvetica" charset="0"/>
              </a:defRPr>
            </a:lvl1pPr>
          </a:lstStyle>
          <a:p>
            <a:r>
              <a:rPr lang="fr-FR" altLang="fr-FR" smtClean="0"/>
              <a:t>Kit intégration H3SE - TCG 5.3 – REX – V1</a:t>
            </a:r>
            <a:endParaRPr lang="fr-FR" altLang="fr-FR"/>
          </a:p>
        </p:txBody>
      </p:sp>
      <p:sp>
        <p:nvSpPr>
          <p:cNvPr id="6" name="Espace réservé du numéro de diapositive 5"/>
          <p:cNvSpPr>
            <a:spLocks noGrp="1"/>
          </p:cNvSpPr>
          <p:nvPr>
            <p:ph type="sldNum" sz="quarter" idx="4"/>
          </p:nvPr>
        </p:nvSpPr>
        <p:spPr>
          <a:xfrm>
            <a:off x="6553200" y="6411913"/>
            <a:ext cx="72548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Helvetica" charset="0"/>
                <a:cs typeface="Helvetica" charset="0"/>
              </a:defRPr>
            </a:lvl1pPr>
          </a:lstStyle>
          <a:p>
            <a:fld id="{86F48B7F-B46E-204B-B7E7-86C1A25F1F13}" type="slidenum">
              <a:rPr lang="fr-FR" altLang="fr-FR"/>
              <a:pPr/>
              <a:t>‹N°›</a:t>
            </a:fld>
            <a:endParaRPr lang="fr-FR" altLang="fr-FR"/>
          </a:p>
        </p:txBody>
      </p:sp>
      <p:sp>
        <p:nvSpPr>
          <p:cNvPr id="7" name="Rectangle 6"/>
          <p:cNvSpPr/>
          <p:nvPr/>
        </p:nvSpPr>
        <p:spPr>
          <a:xfrm>
            <a:off x="9031288" y="0"/>
            <a:ext cx="112712"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latin typeface="Helvetica" charset="0"/>
              <a:ea typeface="Helvetica" charset="0"/>
              <a:cs typeface="Helvetica" charset="0"/>
            </a:endParaRPr>
          </a:p>
        </p:txBody>
      </p:sp>
      <p:cxnSp>
        <p:nvCxnSpPr>
          <p:cNvPr id="9" name="Connecteur droit 8"/>
          <p:cNvCxnSpPr/>
          <p:nvPr/>
        </p:nvCxnSpPr>
        <p:spPr>
          <a:xfrm>
            <a:off x="457200" y="6311900"/>
            <a:ext cx="8686800" cy="1588"/>
          </a:xfrm>
          <a:prstGeom prst="line">
            <a:avLst/>
          </a:prstGeom>
          <a:ln w="9525" cap="flat" cmpd="sng" algn="ctr">
            <a:solidFill>
              <a:schemeClr val="accent3">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a:cxnSpLocks noChangeShapeType="1"/>
          </p:cNvCxnSpPr>
          <p:nvPr/>
        </p:nvCxnSpPr>
        <p:spPr bwMode="auto">
          <a:xfrm rot="5400000">
            <a:off x="7335044" y="6595269"/>
            <a:ext cx="365125" cy="1587"/>
          </a:xfrm>
          <a:prstGeom prst="line">
            <a:avLst/>
          </a:prstGeom>
          <a:noFill/>
          <a:ln w="6350">
            <a:solidFill>
              <a:schemeClr val="tx1">
                <a:alpha val="70195"/>
              </a:schemeClr>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1032" name="Espace réservé du texte 3"/>
          <p:cNvSpPr>
            <a:spLocks noGrp="1"/>
          </p:cNvSpPr>
          <p:nvPr>
            <p:ph type="body" idx="1"/>
          </p:nvPr>
        </p:nvSpPr>
        <p:spPr bwMode="auto">
          <a:xfrm>
            <a:off x="457200" y="1125538"/>
            <a:ext cx="8218488" cy="500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p:txBody>
      </p:sp>
      <p:pic>
        <p:nvPicPr>
          <p:cNvPr id="1033" name="Image 10" descr="TOTAL_ADM.png"/>
          <p:cNvPicPr>
            <a:picLocks noChangeAspect="1"/>
          </p:cNvPicPr>
          <p:nvPr/>
        </p:nvPicPr>
        <p:blipFill>
          <a:blip r:embed="rId12">
            <a:extLst>
              <a:ext uri="{28A0092B-C50C-407E-A947-70E740481C1C}">
                <a14:useLocalDpi xmlns:a14="http://schemas.microsoft.com/office/drawing/2010/main" xmlns="" val="0"/>
              </a:ext>
            </a:extLst>
          </a:blip>
          <a:srcRect/>
          <a:stretch>
            <a:fillRect/>
          </a:stretch>
        </p:blipFill>
        <p:spPr bwMode="auto">
          <a:xfrm>
            <a:off x="7685088" y="6375400"/>
            <a:ext cx="1008062" cy="40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Lst>
  <p:hf hdr="0" dt="0"/>
  <p:txStyles>
    <p:titleStyle>
      <a:lvl1pPr algn="l" defTabSz="457200" rtl="0" eaLnBrk="0" fontAlgn="base" hangingPunct="0">
        <a:spcBef>
          <a:spcPct val="0"/>
        </a:spcBef>
        <a:spcAft>
          <a:spcPct val="0"/>
        </a:spcAft>
        <a:defRPr sz="2200" b="1" kern="1200" cap="all">
          <a:solidFill>
            <a:srgbClr val="A90025"/>
          </a:solidFill>
          <a:latin typeface="+mj-lt"/>
          <a:ea typeface="Arial" charset="0"/>
          <a:cs typeface="Arial"/>
        </a:defRPr>
      </a:lvl1pPr>
      <a:lvl2pPr algn="l" defTabSz="457200" rtl="0" eaLnBrk="0" fontAlgn="base" hangingPunct="0">
        <a:spcBef>
          <a:spcPct val="0"/>
        </a:spcBef>
        <a:spcAft>
          <a:spcPct val="0"/>
        </a:spcAft>
        <a:defRPr sz="2200" b="1">
          <a:solidFill>
            <a:srgbClr val="A90025"/>
          </a:solidFill>
          <a:latin typeface="Arial" charset="0"/>
          <a:ea typeface="Arial" charset="0"/>
          <a:cs typeface="Arial" charset="0"/>
        </a:defRPr>
      </a:lvl2pPr>
      <a:lvl3pPr algn="l" defTabSz="457200" rtl="0" eaLnBrk="0" fontAlgn="base" hangingPunct="0">
        <a:spcBef>
          <a:spcPct val="0"/>
        </a:spcBef>
        <a:spcAft>
          <a:spcPct val="0"/>
        </a:spcAft>
        <a:defRPr sz="2200" b="1">
          <a:solidFill>
            <a:srgbClr val="A90025"/>
          </a:solidFill>
          <a:latin typeface="Arial" charset="0"/>
          <a:ea typeface="Arial" charset="0"/>
          <a:cs typeface="Arial" charset="0"/>
        </a:defRPr>
      </a:lvl3pPr>
      <a:lvl4pPr algn="l" defTabSz="457200" rtl="0" eaLnBrk="0" fontAlgn="base" hangingPunct="0">
        <a:spcBef>
          <a:spcPct val="0"/>
        </a:spcBef>
        <a:spcAft>
          <a:spcPct val="0"/>
        </a:spcAft>
        <a:defRPr sz="2200" b="1">
          <a:solidFill>
            <a:srgbClr val="A90025"/>
          </a:solidFill>
          <a:latin typeface="Arial" charset="0"/>
          <a:ea typeface="Arial" charset="0"/>
          <a:cs typeface="Arial" charset="0"/>
        </a:defRPr>
      </a:lvl4pPr>
      <a:lvl5pPr algn="l" defTabSz="457200" rtl="0" eaLnBrk="0" fontAlgn="base" hangingPunct="0">
        <a:spcBef>
          <a:spcPct val="0"/>
        </a:spcBef>
        <a:spcAft>
          <a:spcPct val="0"/>
        </a:spcAft>
        <a:defRPr sz="2200" b="1">
          <a:solidFill>
            <a:srgbClr val="A90025"/>
          </a:solidFill>
          <a:latin typeface="Arial" charset="0"/>
          <a:ea typeface="Arial" charset="0"/>
          <a:cs typeface="Arial" charset="0"/>
        </a:defRPr>
      </a:lvl5pPr>
      <a:lvl6pPr marL="457200" algn="l" defTabSz="457200" rtl="0" fontAlgn="base">
        <a:spcBef>
          <a:spcPct val="0"/>
        </a:spcBef>
        <a:spcAft>
          <a:spcPct val="0"/>
        </a:spcAft>
        <a:defRPr sz="2200" b="1">
          <a:solidFill>
            <a:srgbClr val="A90025"/>
          </a:solidFill>
          <a:latin typeface="Arial" charset="0"/>
          <a:ea typeface="Arial" charset="0"/>
          <a:cs typeface="Arial" charset="0"/>
        </a:defRPr>
      </a:lvl6pPr>
      <a:lvl7pPr marL="914400" algn="l" defTabSz="457200" rtl="0" fontAlgn="base">
        <a:spcBef>
          <a:spcPct val="0"/>
        </a:spcBef>
        <a:spcAft>
          <a:spcPct val="0"/>
        </a:spcAft>
        <a:defRPr sz="2200" b="1">
          <a:solidFill>
            <a:srgbClr val="A90025"/>
          </a:solidFill>
          <a:latin typeface="Arial" charset="0"/>
          <a:ea typeface="Arial" charset="0"/>
          <a:cs typeface="Arial" charset="0"/>
        </a:defRPr>
      </a:lvl7pPr>
      <a:lvl8pPr marL="1371600" algn="l" defTabSz="457200" rtl="0" fontAlgn="base">
        <a:spcBef>
          <a:spcPct val="0"/>
        </a:spcBef>
        <a:spcAft>
          <a:spcPct val="0"/>
        </a:spcAft>
        <a:defRPr sz="2200" b="1">
          <a:solidFill>
            <a:srgbClr val="A90025"/>
          </a:solidFill>
          <a:latin typeface="Arial" charset="0"/>
          <a:ea typeface="Arial" charset="0"/>
          <a:cs typeface="Arial" charset="0"/>
        </a:defRPr>
      </a:lvl8pPr>
      <a:lvl9pPr marL="1828800" algn="l" defTabSz="457200" rtl="0" fontAlgn="base">
        <a:spcBef>
          <a:spcPct val="0"/>
        </a:spcBef>
        <a:spcAft>
          <a:spcPct val="0"/>
        </a:spcAft>
        <a:defRPr sz="2200" b="1">
          <a:solidFill>
            <a:srgbClr val="A90025"/>
          </a:solidFill>
          <a:latin typeface="Arial" charset="0"/>
          <a:ea typeface="Arial" charset="0"/>
          <a:cs typeface="Arial" charset="0"/>
        </a:defRPr>
      </a:lvl9pPr>
    </p:titleStyle>
    <p:bodyStyle>
      <a:lvl1pPr marL="285750" indent="-285750" algn="l" defTabSz="457200" rtl="0" eaLnBrk="0" fontAlgn="base" hangingPunct="0">
        <a:spcBef>
          <a:spcPts val="300"/>
        </a:spcBef>
        <a:spcAft>
          <a:spcPts val="300"/>
        </a:spcAft>
        <a:buClr>
          <a:srgbClr val="A90025"/>
        </a:buClr>
        <a:buSzPct val="120000"/>
        <a:buFont typeface="Lucida Grande" charset="0"/>
        <a:buChar char="●"/>
        <a:defRPr sz="2000" kern="1200">
          <a:solidFill>
            <a:schemeClr val="tx1"/>
          </a:solidFill>
          <a:latin typeface="+mn-lt"/>
          <a:ea typeface="Arial" charset="0"/>
          <a:cs typeface="Arial"/>
        </a:defRPr>
      </a:lvl1pPr>
      <a:lvl2pPr marL="447675" indent="-180975" algn="l" defTabSz="533400" rtl="0" eaLnBrk="0" fontAlgn="base" hangingPunct="0">
        <a:spcBef>
          <a:spcPts val="300"/>
        </a:spcBef>
        <a:spcAft>
          <a:spcPts val="300"/>
        </a:spcAft>
        <a:buClr>
          <a:srgbClr val="A90025"/>
        </a:buClr>
        <a:buFont typeface="Lucida Grande" charset="0"/>
        <a:buChar char="-"/>
        <a:defRPr kern="1200">
          <a:solidFill>
            <a:schemeClr val="tx1"/>
          </a:solidFill>
          <a:latin typeface="+mn-lt"/>
          <a:ea typeface="Arial" charset="0"/>
          <a:cs typeface="Arial"/>
        </a:defRPr>
      </a:lvl2pPr>
      <a:lvl3pPr marL="806450" indent="-180975" algn="l" defTabSz="457200" rtl="0" eaLnBrk="0" fontAlgn="base" hangingPunct="0">
        <a:spcBef>
          <a:spcPts val="300"/>
        </a:spcBef>
        <a:spcAft>
          <a:spcPts val="300"/>
        </a:spcAft>
        <a:buClr>
          <a:srgbClr val="A90025"/>
        </a:buClr>
        <a:buSzPct val="100000"/>
        <a:buFont typeface="Lucida Grande" charset="0"/>
        <a:buChar char="•"/>
        <a:defRPr sz="1600" kern="1200">
          <a:solidFill>
            <a:schemeClr val="tx1"/>
          </a:solidFill>
          <a:latin typeface="+mn-lt"/>
          <a:ea typeface="Arial" charset="0"/>
          <a:cs typeface="Arial"/>
        </a:defRPr>
      </a:lvl3pPr>
      <a:lvl4pPr marL="1076325" indent="-171450" algn="l" defTabSz="457200" rtl="0" eaLnBrk="0" fontAlgn="base" hangingPunct="0">
        <a:spcBef>
          <a:spcPts val="300"/>
        </a:spcBef>
        <a:spcAft>
          <a:spcPts val="300"/>
        </a:spcAft>
        <a:buClr>
          <a:srgbClr val="A90025"/>
        </a:buClr>
        <a:buSzPct val="80000"/>
        <a:buFont typeface="Lucida Grande" charset="0"/>
        <a:buChar char="-"/>
        <a:defRPr sz="1600" kern="1200">
          <a:solidFill>
            <a:schemeClr val="tx1"/>
          </a:solidFill>
          <a:latin typeface="+mn-lt"/>
          <a:ea typeface="Helvetica" charset="0"/>
          <a:cs typeface="Helvetica"/>
        </a:defRPr>
      </a:lvl4pPr>
      <a:lvl5pPr marL="1258888" indent="-180975" algn="l" defTabSz="352425" rtl="0" eaLnBrk="0" fontAlgn="base" hangingPunct="0">
        <a:spcBef>
          <a:spcPts val="300"/>
        </a:spcBef>
        <a:spcAft>
          <a:spcPts val="300"/>
        </a:spcAft>
        <a:buClr>
          <a:srgbClr val="800000"/>
        </a:buClr>
        <a:buSzPct val="100000"/>
        <a:buFont typeface="Lucida Grande" charset="0"/>
        <a:defRPr sz="1600" kern="1200">
          <a:solidFill>
            <a:schemeClr val="tx1"/>
          </a:solidFill>
          <a:latin typeface="+mn-lt"/>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oneTexte 1"/>
          <p:cNvSpPr txBox="1">
            <a:spLocks noChangeArrowheads="1"/>
          </p:cNvSpPr>
          <p:nvPr/>
        </p:nvSpPr>
        <p:spPr bwMode="auto">
          <a:xfrm>
            <a:off x="3200400" y="3276600"/>
            <a:ext cx="18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gn="l" rtl="0"/>
            <a:endParaRPr lang="nl" altLang="fr-FR"/>
          </a:p>
        </p:txBody>
      </p:sp>
      <p:sp>
        <p:nvSpPr>
          <p:cNvPr id="3" name="Titre 2"/>
          <p:cNvSpPr>
            <a:spLocks noGrp="1"/>
          </p:cNvSpPr>
          <p:nvPr>
            <p:ph type="title"/>
          </p:nvPr>
        </p:nvSpPr>
        <p:spPr>
          <a:xfrm>
            <a:off x="1187450" y="2106613"/>
            <a:ext cx="7277100" cy="1487487"/>
          </a:xfrm>
        </p:spPr>
        <p:txBody>
          <a:bodyPr/>
          <a:lstStyle/>
          <a:p>
            <a:pPr eaLnBrk="1" fontAlgn="auto" hangingPunct="1" algn="l" rtl="0">
              <a:spcAft>
                <a:spcPts val="0"/>
              </a:spcAft>
              <a:defRPr/>
            </a:pPr>
            <a:r>
              <a:rPr b="1" i="0" u="none" baseline="0" lang="nl">
                <a:ea typeface="+mj-ea"/>
              </a:rPr>
              <a:t>Feedback</a:t>
            </a:r>
            <a:endParaRPr lang="nl" dirty="0">
              <a:ea typeface="+mj-ea"/>
            </a:endParaRPr>
          </a:p>
        </p:txBody>
      </p:sp>
      <p:sp>
        <p:nvSpPr>
          <p:cNvPr id="14339" name="Espace réservé du texte 5"/>
          <p:cNvSpPr>
            <a:spLocks noGrp="1"/>
          </p:cNvSpPr>
          <p:nvPr>
            <p:ph type="body" sz="quarter" idx="10"/>
          </p:nvPr>
        </p:nvSpPr>
        <p:spPr>
          <a:xfrm>
            <a:off x="1187450" y="3640138"/>
            <a:ext cx="7277100" cy="1778000"/>
          </a:xfrm>
        </p:spPr>
        <p:txBody>
          <a:bodyPr/>
          <a:lstStyle/>
          <a:p>
            <a:pPr eaLnBrk="1" hangingPunct="1" algn="l" rtl="0"/>
            <a:r>
              <a:rPr b="0" i="0" u="none" baseline="0" lang="nl">
                <a:cs typeface="Arial" charset="0"/>
              </a:rPr>
              <a:t>Integratieset H3SE</a:t>
            </a:r>
          </a:p>
          <a:p>
            <a:pPr eaLnBrk="1" hangingPunct="1" algn="l" rtl="0"/>
            <a:r>
              <a:rPr b="0" i="0" u="none" baseline="0" lang="nl">
                <a:cs typeface="Arial" charset="0"/>
              </a:rPr>
              <a:t>Module TCG 5.3</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lgn="l" rtl="0">
              <a:defRPr/>
            </a:pPr>
            <a:r>
              <a:rPr b="1" i="0" u="none" baseline="0" lang="nl"/>
              <a:t>Doelstellingen van de module</a:t>
            </a:r>
            <a:endParaRPr lang="nl" dirty="0"/>
          </a:p>
        </p:txBody>
      </p:sp>
      <p:sp>
        <p:nvSpPr>
          <p:cNvPr id="15362" name="Espace réservé du texte 2"/>
          <p:cNvSpPr>
            <a:spLocks noGrp="1"/>
          </p:cNvSpPr>
          <p:nvPr>
            <p:ph type="body" sz="quarter" idx="12"/>
          </p:nvPr>
        </p:nvSpPr>
        <p:spPr>
          <a:xfrm>
            <a:off x="457200" y="1844675"/>
            <a:ext cx="8218488" cy="2735263"/>
          </a:xfrm>
        </p:spPr>
        <p:txBody>
          <a:bodyPr/>
          <a:lstStyle/>
          <a:p>
            <a:pPr marL="0" indent="0" eaLnBrk="1" hangingPunct="1" algn="l" rtl="0">
              <a:buFont typeface="Lucida Grande" charset="0"/>
              <a:buNone/>
            </a:pPr>
            <a:r>
              <a:rPr b="0" i="0" u="none" baseline="0" lang="nl">
                <a:cs typeface="Arial" charset="0"/>
              </a:rPr>
              <a:t>Aan het einde van deze module:</a:t>
            </a:r>
          </a:p>
          <a:p>
            <a:pPr marL="0" indent="0" eaLnBrk="1" hangingPunct="1" algn="l" rtl="0">
              <a:buFont typeface="Lucida Grande" charset="0"/>
              <a:buNone/>
            </a:pPr>
            <a:endParaRPr lang="nl" altLang="fr-FR" dirty="0">
              <a:cs typeface="Arial" charset="0"/>
            </a:endParaRPr>
          </a:p>
          <a:p>
            <a:pPr algn="l" rtl="0"/>
            <a:r>
              <a:rPr b="0" i="0" u="none" baseline="0" lang="nl">
                <a:cs typeface="Arial" charset="0"/>
              </a:rPr>
              <a:t>weet u waarvoor de feedback dient;</a:t>
            </a:r>
          </a:p>
          <a:p>
            <a:endParaRPr lang="nl" altLang="fr-FR" dirty="0" smtClean="0">
              <a:cs typeface="Arial" charset="0"/>
            </a:endParaRPr>
          </a:p>
          <a:p>
            <a:pPr algn="l" rtl="0"/>
            <a:r>
              <a:rPr b="0" i="0" u="none" baseline="0" lang="nl">
                <a:cs typeface="Arial" charset="0"/>
              </a:rPr>
              <a:t>begrijpt u het nut en het belang in het managementsysteem. </a:t>
            </a:r>
          </a:p>
        </p:txBody>
      </p:sp>
      <p:sp>
        <p:nvSpPr>
          <p:cNvPr id="15363" name="Espace réservé du numéro de diapositive 4"/>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r>
              <a:rPr b="0" i="0" u="none" baseline="0" lang="nl"/>
              <a:t/>
            </a:r>
            <a:fld id="{89F5482F-0274-D141-871E-013E474B6CD3}" type="slidenum">
              <a:rPr>
                <a:solidFill>
                  <a:srgbClr val="898989"/>
                </a:solidFill>
                <a:ea typeface="Helvetica" charset="0"/>
                <a:cs typeface="Helvetica" charset="0"/>
              </a:rPr>
              <a:pPr/>
              <a:t>2</a:t>
            </a:fld>
            <a:endParaRPr lang="nl" altLang="fr-FR">
              <a:solidFill>
                <a:srgbClr val="898989"/>
              </a:solidFill>
              <a:ea typeface="Helvetica" charset="0"/>
              <a:cs typeface="Helvetica" charset="0"/>
            </a:endParaRPr>
          </a:p>
        </p:txBody>
      </p:sp>
      <p:sp>
        <p:nvSpPr>
          <p:cNvPr id="6" name="Espace réservé du pied de page 3"/>
          <p:cNvSpPr>
            <a:spLocks noGrp="1"/>
          </p:cNvSpPr>
          <p:nvPr>
            <p:ph type="ftr" sz="quarter" idx="13"/>
          </p:nvPr>
        </p:nvSpPr>
        <p:spPr>
          <a:xfrm>
            <a:off x="457200" y="6411913"/>
            <a:ext cx="5562600" cy="365125"/>
          </a:xfrm>
        </p:spPr>
        <p:txBody>
          <a:bodyPr/>
          <a:lstStyle/>
          <a:p>
            <a:pPr algn="l" rtl="0"/>
            <a:r>
              <a:rPr b="0" i="0" u="none" baseline="0" lang="nl"/>
              <a:t>Integratieset H3SE – TCG 5.3 – feedback – V2</a:t>
            </a:r>
            <a:endParaRPr lang="nl" alt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b="1" i="0" u="none" baseline="0" lang="nl"/>
              <a:t>Een concrete situatie</a:t>
            </a:r>
            <a:endParaRPr lang="nl" dirty="0"/>
          </a:p>
        </p:txBody>
      </p:sp>
      <p:sp>
        <p:nvSpPr>
          <p:cNvPr id="16386" name="Espace réservé du texte 2"/>
          <p:cNvSpPr>
            <a:spLocks noGrp="1"/>
          </p:cNvSpPr>
          <p:nvPr>
            <p:ph type="body" sz="quarter" idx="12"/>
          </p:nvPr>
        </p:nvSpPr>
        <p:spPr>
          <a:xfrm>
            <a:off x="457200" y="1125538"/>
            <a:ext cx="8218488" cy="2735262"/>
          </a:xfrm>
        </p:spPr>
        <p:txBody>
          <a:bodyPr/>
          <a:lstStyle/>
          <a:p>
            <a:pPr marL="0" indent="0" algn="just" rtl="0">
              <a:buFont typeface="Lucida Grande" charset="0"/>
              <a:buNone/>
            </a:pPr>
            <a:r>
              <a:rPr sz="1600" b="0" i="0" u="none" baseline="0" lang="nl">
                <a:cs typeface="Arial" charset="0"/>
              </a:rPr>
              <a:t>Jan heeft sinds kort een motor. Hij heeft er altijd van gedroomd om een motor te bezitten en heeft eindelijk met zijn beperkte middelen een gekocht. Hij heeft wel genoegen moeten nemen met een tweedehands.</a:t>
            </a:r>
          </a:p>
          <a:p>
            <a:pPr marL="0" indent="0" algn="just" rtl="0">
              <a:buFont typeface="Lucida Grande" charset="0"/>
              <a:buNone/>
            </a:pPr>
            <a:r>
              <a:rPr sz="1600" b="0" i="0" u="none" baseline="0" lang="nl">
                <a:cs typeface="Arial" charset="0"/>
              </a:rPr>
              <a:t>Na enkele honderden kilometers, merkt hij dat de motor op sommige momenten wat stottert; hij verliest af en toe kracht. </a:t>
            </a:r>
          </a:p>
          <a:p>
            <a:pPr marL="0" indent="0" algn="just" rtl="0">
              <a:buFont typeface="Lucida Grande" charset="0"/>
              <a:buNone/>
            </a:pPr>
            <a:r>
              <a:rPr sz="1600" b="0" i="0" u="none" baseline="0" lang="nl">
                <a:cs typeface="Arial" charset="0"/>
              </a:rPr>
              <a:t>Jan heeft weinig technische kennis, maar hij vermoedt dat de bougie de oorzaak is, of misschien de carburator …</a:t>
            </a:r>
          </a:p>
          <a:p>
            <a:pPr marL="0" indent="0" algn="just" rtl="0">
              <a:buFont typeface="Lucida Grande" charset="0"/>
              <a:buNone/>
            </a:pPr>
            <a:r>
              <a:rPr sz="1600" b="0" i="0" u="none" baseline="0" lang="nl">
                <a:cs typeface="Arial" charset="0"/>
              </a:rPr>
              <a:t>Ondanks zijn beperkte kennis is hij wel handig en hij denkt dat hij het probleem zelf wel kan oplossen. Maar hij wil geen fouten maken die de staat van zijn motor kunnen verslechteren, of erger, voor hemzelf gevaarlijk kunnen zijn.</a:t>
            </a:r>
          </a:p>
        </p:txBody>
      </p:sp>
      <p:sp>
        <p:nvSpPr>
          <p:cNvPr id="16387" name="Espace réservé du numéro de diapositive 4"/>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r>
              <a:rPr b="0" i="0" u="none" baseline="0" lang="nl"/>
              <a:t/>
            </a:r>
            <a:fld id="{602F5579-01DB-734D-9A08-5853235CF9BF}" type="slidenum">
              <a:rPr>
                <a:solidFill>
                  <a:srgbClr val="898989"/>
                </a:solidFill>
                <a:ea typeface="Helvetica" charset="0"/>
                <a:cs typeface="Helvetica" charset="0"/>
              </a:rPr>
              <a:pPr/>
              <a:t>3</a:t>
            </a:fld>
            <a:endParaRPr lang="nl" altLang="fr-FR">
              <a:solidFill>
                <a:srgbClr val="898989"/>
              </a:solidFill>
              <a:ea typeface="Helvetica" charset="0"/>
              <a:cs typeface="Helvetica" charset="0"/>
            </a:endParaRPr>
          </a:p>
        </p:txBody>
      </p:sp>
      <p:sp>
        <p:nvSpPr>
          <p:cNvPr id="16388" name="ZoneTexte 5"/>
          <p:cNvSpPr txBox="1">
            <a:spLocks noChangeArrowheads="1"/>
          </p:cNvSpPr>
          <p:nvPr/>
        </p:nvSpPr>
        <p:spPr bwMode="auto">
          <a:xfrm>
            <a:off x="611560" y="4013200"/>
            <a:ext cx="8064128" cy="22929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just" rtl="0"/>
            <a:r>
              <a:rPr sz="1600" b="1" i="0" u="none" baseline="0" lang="nl"/>
              <a:t>Help Jan om zijn probleem op een veilige manier op te lossen.</a:t>
            </a:r>
          </a:p>
          <a:p>
            <a:pPr algn="just" rtl="0"/>
            <a:endParaRPr lang="nl" altLang="fr-FR" sz="1600" b="1" dirty="0"/>
          </a:p>
          <a:p>
            <a:pPr marL="285750" indent="-285750" algn="just" rtl="0">
              <a:spcBef>
                <a:spcPts val="300"/>
              </a:spcBef>
              <a:spcAft>
                <a:spcPts val="300"/>
              </a:spcAft>
              <a:buClr>
                <a:srgbClr val="A90025"/>
              </a:buClr>
              <a:buSzPct val="120000"/>
              <a:buFont typeface="Lucida Grande" charset="0"/>
              <a:buChar char="●"/>
            </a:pPr>
            <a:r>
              <a:rPr sz="1600" b="0" i="0" u="none" baseline="0" lang="nl">
                <a:latin typeface="+mn-lt"/>
              </a:rPr>
              <a:t>Wat kan hij doen om zelf de oorzaak te vinden voor het probleem van zijn motor?</a:t>
            </a:r>
          </a:p>
          <a:p>
            <a:pPr marL="285750" indent="-285750" algn="just" rtl="0">
              <a:spcBef>
                <a:spcPts val="300"/>
              </a:spcBef>
              <a:spcAft>
                <a:spcPts val="300"/>
              </a:spcAft>
              <a:buClr>
                <a:srgbClr val="A90025"/>
              </a:buClr>
              <a:buSzPct val="120000"/>
              <a:buFont typeface="Lucida Grande" charset="0"/>
              <a:buChar char="●"/>
            </a:pPr>
            <a:endParaRPr lang="nl" altLang="fr-FR" sz="1600" dirty="0">
              <a:latin typeface="+mn-lt"/>
            </a:endParaRPr>
          </a:p>
          <a:p>
            <a:pPr marL="285750" indent="-285750" algn="just" rtl="0">
              <a:spcBef>
                <a:spcPts val="300"/>
              </a:spcBef>
              <a:spcAft>
                <a:spcPts val="300"/>
              </a:spcAft>
              <a:buClr>
                <a:srgbClr val="A90025"/>
              </a:buClr>
              <a:buSzPct val="120000"/>
              <a:buFont typeface="Lucida Grande" charset="0"/>
              <a:buChar char="●"/>
            </a:pPr>
            <a:r>
              <a:rPr sz="1600" b="0" i="0" u="none" baseline="0" lang="nl">
                <a:latin typeface="+mn-lt"/>
              </a:rPr>
              <a:t>En als hij de oorzaak weet, hoe kan hij dan informatie vinden over de wijze waarop dit kan worden gerepareerd? </a:t>
            </a:r>
          </a:p>
          <a:p>
            <a:pPr algn="just" rtl="0"/>
            <a:endParaRPr lang="nl" altLang="fr-FR" sz="1600" b="1" dirty="0"/>
          </a:p>
        </p:txBody>
      </p:sp>
      <p:sp>
        <p:nvSpPr>
          <p:cNvPr id="8" name="Espace réservé du pied de page 3"/>
          <p:cNvSpPr>
            <a:spLocks noGrp="1"/>
          </p:cNvSpPr>
          <p:nvPr>
            <p:ph type="ftr" sz="quarter" idx="13"/>
          </p:nvPr>
        </p:nvSpPr>
        <p:spPr>
          <a:xfrm>
            <a:off x="457200" y="6411913"/>
            <a:ext cx="5562600" cy="365125"/>
          </a:xfrm>
        </p:spPr>
        <p:txBody>
          <a:bodyPr/>
          <a:lstStyle/>
          <a:p>
            <a:pPr algn="l" rtl="0"/>
            <a:r>
              <a:rPr b="0" i="0" u="none" baseline="0" lang="nl"/>
              <a:t>Integratieset H3SE – TCG 5.3 – feedback – V2</a:t>
            </a:r>
            <a:endParaRPr lang="nl" alt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b="1" i="0" u="none" baseline="0" lang="nl"/>
              <a:t>DIR GR SEC 017</a:t>
            </a:r>
            <a:endParaRPr lang="nl" dirty="0"/>
          </a:p>
        </p:txBody>
      </p:sp>
      <p:sp>
        <p:nvSpPr>
          <p:cNvPr id="17410" name="Espace réservé du numéro de diapositive 4"/>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r>
              <a:rPr b="0" i="0" u="none" baseline="0" lang="nl"/>
              <a:t/>
            </a:r>
            <a:fld id="{4A292EFB-6BE2-564C-A49F-0E8221311FD4}" type="slidenum">
              <a:rPr>
                <a:solidFill>
                  <a:srgbClr val="898989"/>
                </a:solidFill>
                <a:ea typeface="Helvetica" charset="0"/>
                <a:cs typeface="Helvetica" charset="0"/>
              </a:rPr>
              <a:pPr/>
              <a:t>4</a:t>
            </a:fld>
            <a:endParaRPr lang="nl" altLang="fr-FR">
              <a:solidFill>
                <a:srgbClr val="898989"/>
              </a:solidFill>
              <a:ea typeface="Helvetica" charset="0"/>
              <a:cs typeface="Helvetica" charset="0"/>
            </a:endParaRPr>
          </a:p>
        </p:txBody>
      </p:sp>
      <p:pic>
        <p:nvPicPr>
          <p:cNvPr id="17411" name="Image 2"/>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388" y="1298575"/>
            <a:ext cx="3338512"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2" name="Image 5"/>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3824288" y="117475"/>
            <a:ext cx="5211762" cy="669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Espace réservé du pied de page 3"/>
          <p:cNvSpPr>
            <a:spLocks noGrp="1"/>
          </p:cNvSpPr>
          <p:nvPr>
            <p:ph type="ftr" sz="quarter" idx="13"/>
          </p:nvPr>
        </p:nvSpPr>
        <p:spPr>
          <a:xfrm>
            <a:off x="457200" y="6411913"/>
            <a:ext cx="5562600" cy="365125"/>
          </a:xfrm>
        </p:spPr>
        <p:txBody>
          <a:bodyPr/>
          <a:lstStyle/>
          <a:p>
            <a:pPr algn="l" rtl="0"/>
            <a:r>
              <a:rPr b="0" i="0" u="none" baseline="0" lang="nl"/>
              <a:t>Integratieset H3SE – TCG 5.3 – feedback – V2</a:t>
            </a:r>
            <a:endParaRPr lang="nl" alt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b="1" i="0" u="none" baseline="0" lang="nl"/>
              <a:t>VERLOOP VAN EEN FEEDBACK IN EEN RAFFINADERIJ</a:t>
            </a:r>
            <a:endParaRPr lang="nl" dirty="0"/>
          </a:p>
        </p:txBody>
      </p:sp>
      <p:sp>
        <p:nvSpPr>
          <p:cNvPr id="5" name="Espace réservé du numéro de diapositive 4"/>
          <p:cNvSpPr>
            <a:spLocks noGrp="1"/>
          </p:cNvSpPr>
          <p:nvPr>
            <p:ph type="sldNum" sz="quarter" idx="14"/>
          </p:nvPr>
        </p:nvSpPr>
        <p:spPr/>
        <p:txBody>
          <a:bodyPr/>
          <a:lstStyle/>
          <a:p>
            <a:pPr algn="r" rtl="0"/>
            <a:r>
              <a:rPr b="0" i="0" u="none" baseline="0" lang="nl"/>
              <a:t/>
            </a:r>
            <a:fld id="{98CB2EF1-4BB5-8A44-85D0-A75193637B17}" type="slidenum">
              <a:rPr/>
              <a:pPr/>
              <a:t>5</a:t>
            </a:fld>
            <a:endParaRPr lang="nl" altLang="fr-FR"/>
          </a:p>
        </p:txBody>
      </p:sp>
      <p:pic>
        <p:nvPicPr>
          <p:cNvPr id="6" name="Image 5"/>
          <p:cNvPicPr>
            <a:picLocks noChangeAspect="1"/>
          </p:cNvPicPr>
          <p:nvPr/>
        </p:nvPicPr>
        <p:blipFill rotWithShape="1">
          <a:blip r:embed="rId3">
            <a:extLst>
              <a:ext uri="{28A0092B-C50C-407E-A947-70E740481C1C}">
                <a14:useLocalDpi xmlns:a14="http://schemas.microsoft.com/office/drawing/2010/main" xmlns="" val="0"/>
              </a:ext>
            </a:extLst>
          </a:blip>
          <a:srcRect l="9838" t="7160" r="6688" b="17240"/>
          <a:stretch/>
        </p:blipFill>
        <p:spPr>
          <a:xfrm>
            <a:off x="750020" y="1500535"/>
            <a:ext cx="7632848" cy="4320480"/>
          </a:xfrm>
          <a:prstGeom prst="rect">
            <a:avLst/>
          </a:prstGeom>
        </p:spPr>
      </p:pic>
      <p:sp>
        <p:nvSpPr>
          <p:cNvPr id="7" name="Espace réservé du pied de page 3"/>
          <p:cNvSpPr>
            <a:spLocks noGrp="1"/>
          </p:cNvSpPr>
          <p:nvPr>
            <p:ph type="ftr" sz="quarter" idx="13"/>
          </p:nvPr>
        </p:nvSpPr>
        <p:spPr>
          <a:xfrm>
            <a:off x="457200" y="6411913"/>
            <a:ext cx="5562600" cy="365125"/>
          </a:xfrm>
        </p:spPr>
        <p:txBody>
          <a:bodyPr/>
          <a:lstStyle/>
          <a:p>
            <a:pPr algn="l" rtl="0"/>
            <a:r>
              <a:rPr b="0" i="0" u="none" baseline="0" lang="nl"/>
              <a:t>Integratieset H3SE – TCG 5.3 – feedback – V2</a:t>
            </a:r>
            <a:endParaRPr lang="nl" altLang="fr-FR" dirty="0"/>
          </a:p>
        </p:txBody>
      </p:sp>
    </p:spTree>
    <p:extLst>
      <p:ext uri="{BB962C8B-B14F-4D97-AF65-F5344CB8AC3E}">
        <p14:creationId xmlns:p14="http://schemas.microsoft.com/office/powerpoint/2010/main" xmlns="" val="36988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579296" cy="635000"/>
          </a:xfrm>
        </p:spPr>
        <p:txBody>
          <a:bodyPr/>
          <a:lstStyle/>
          <a:p>
            <a:pPr algn="l" rtl="0"/>
            <a:r>
              <a:rPr b="1" i="0" u="none" baseline="0" lang="nl"/>
              <a:t>Voorbeeld van feedback – Gekantelde hijskraan</a:t>
            </a:r>
            <a:endParaRPr lang="nl" dirty="0"/>
          </a:p>
        </p:txBody>
      </p:sp>
      <p:sp>
        <p:nvSpPr>
          <p:cNvPr id="5" name="Espace réservé du numéro de diapositive 4"/>
          <p:cNvSpPr>
            <a:spLocks noGrp="1"/>
          </p:cNvSpPr>
          <p:nvPr>
            <p:ph type="sldNum" sz="quarter" idx="14"/>
          </p:nvPr>
        </p:nvSpPr>
        <p:spPr/>
        <p:txBody>
          <a:bodyPr/>
          <a:lstStyle/>
          <a:p>
            <a:pPr algn="r" rtl="0"/>
            <a:r>
              <a:rPr b="0" i="0" u="none" baseline="0" lang="nl"/>
              <a:t/>
            </a:r>
            <a:fld id="{98CB2EF1-4BB5-8A44-85D0-A75193637B17}" type="slidenum">
              <a:rPr/>
              <a:pPr/>
              <a:t>6</a:t>
            </a:fld>
            <a:endParaRPr lang="nl" altLang="fr-FR"/>
          </a:p>
        </p:txBody>
      </p:sp>
      <p:pic>
        <p:nvPicPr>
          <p:cNvPr id="6" name="Imag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18338" y="836712"/>
            <a:ext cx="6296212" cy="5393951"/>
          </a:xfrm>
          <a:prstGeom prst="rect">
            <a:avLst/>
          </a:prstGeom>
        </p:spPr>
      </p:pic>
      <p:sp>
        <p:nvSpPr>
          <p:cNvPr id="7" name="Espace réservé du pied de page 3"/>
          <p:cNvSpPr>
            <a:spLocks noGrp="1"/>
          </p:cNvSpPr>
          <p:nvPr>
            <p:ph type="ftr" sz="quarter" idx="13"/>
          </p:nvPr>
        </p:nvSpPr>
        <p:spPr>
          <a:xfrm>
            <a:off x="457200" y="6411913"/>
            <a:ext cx="5562600" cy="365125"/>
          </a:xfrm>
        </p:spPr>
        <p:txBody>
          <a:bodyPr/>
          <a:lstStyle/>
          <a:p>
            <a:pPr algn="l" rtl="0"/>
            <a:r>
              <a:rPr b="0" i="0" u="none" baseline="0" lang="nl"/>
              <a:t>Integratieset H3SE – TCG 5.3 – feedback – V2</a:t>
            </a:r>
            <a:endParaRPr lang="nl" altLang="fr-FR" dirty="0"/>
          </a:p>
        </p:txBody>
      </p:sp>
    </p:spTree>
    <p:extLst>
      <p:ext uri="{BB962C8B-B14F-4D97-AF65-F5344CB8AC3E}">
        <p14:creationId xmlns:p14="http://schemas.microsoft.com/office/powerpoint/2010/main" xmlns="" val="535551790"/>
      </p:ext>
    </p:extLst>
  </p:cSld>
  <p:clrMapOvr>
    <a:masterClrMapping/>
  </p:clrMapOvr>
</p:sld>
</file>

<file path=ppt/theme/theme1.xml><?xml version="1.0" encoding="utf-8"?>
<a:theme xmlns:a="http://schemas.openxmlformats.org/drawingml/2006/main" name="fr_total_modele_rouge_fonce">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fr_total_modele_rouge_fonce</Template>
  <TotalTime>516</TotalTime>
  <Words>197</Words>
  <Application>Microsoft Office PowerPoint</Application>
  <PresentationFormat>Affichage à l'écran (4:3)</PresentationFormat>
  <Paragraphs>35</Paragraphs>
  <Slides>6</Slides>
  <Notes>3</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fr_total_modele_rouge_fonce</vt:lpstr>
      <vt:lpstr>REX (Retour d’Expérience)</vt:lpstr>
      <vt:lpstr>Les objectifs du module</vt:lpstr>
      <vt:lpstr>Une situation concrète</vt:lpstr>
      <vt:lpstr>DIR GR SEC 017</vt:lpstr>
      <vt:lpstr>DÉROULEMENT D’UN REX DANS UNE RAFFINERIE</vt:lpstr>
      <vt:lpstr>exemple de REX – Renversement d’une grue</vt:lpstr>
    </vt:vector>
  </TitlesOfParts>
  <Company>TOTAL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J0039122</dc:creator>
  <cp:lastModifiedBy>J0023432</cp:lastModifiedBy>
  <cp:revision>50</cp:revision>
  <dcterms:created xsi:type="dcterms:W3CDTF">2015-09-07T13:13:13Z</dcterms:created>
  <dcterms:modified xsi:type="dcterms:W3CDTF">2017-03-23T14:52:55Z</dcterms:modified>
</cp:coreProperties>
</file>