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8"/>
  </p:notesMasterIdLst>
  <p:handoutMasterIdLst>
    <p:handoutMasterId r:id="rId9"/>
  </p:handoutMasterIdLst>
  <p:sldIdLst>
    <p:sldId id="268" r:id="rId2"/>
    <p:sldId id="265" r:id="rId3"/>
    <p:sldId id="266" r:id="rId4"/>
    <p:sldId id="267" r:id="rId5"/>
    <p:sldId id="269" r:id="rId6"/>
    <p:sldId id="270" r:id="rId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24F96"/>
    <a:srgbClr val="F4F0EF"/>
    <a:srgbClr val="E7851D"/>
    <a:srgbClr val="133C75"/>
    <a:srgbClr val="BD2B0B"/>
    <a:srgbClr val="7ABFC0"/>
    <a:srgbClr val="CAEB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97" autoAdjust="0"/>
    <p:restoredTop sz="94692" autoAdjust="0"/>
  </p:normalViewPr>
  <p:slideViewPr>
    <p:cSldViewPr snapToObjects="1">
      <p:cViewPr>
        <p:scale>
          <a:sx n="106" d="100"/>
          <a:sy n="106" d="100"/>
        </p:scale>
        <p:origin x="228" y="4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6D7C587-AE67-3144-8FDF-2FBA63969A3A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9D5C621-F923-104F-BDD4-96AA112D6F4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5739742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D62C93C-6CEF-BC4E-97A2-72CD5EA3C73B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A9ED22A-A7E2-3C4A-8D5E-9744A32ABDB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55105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pt"/>
              <a:t/>
            </a:r>
            <a:fld id="{9A9ED22A-A7E2-3C4A-8D5E-9744A32ABDB4}" type="slidenum">
              <a:rPr/>
              <a:pPr/>
              <a:t>2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xmlns="" val="34068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pt"/>
              <a:t/>
            </a:r>
            <a:fld id="{9A9ED22A-A7E2-3C4A-8D5E-9744A32ABDB4}" type="slidenum">
              <a:rPr/>
              <a:pPr/>
              <a:t>4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xmlns="" val="97246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pt"/>
              <a:t/>
            </a:r>
            <a:fld id="{9A9ED22A-A7E2-3C4A-8D5E-9744A32ABDB4}" type="slidenum">
              <a:rPr/>
              <a:pPr/>
              <a:t>5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xmlns="" val="210660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08089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1428B7-2EC6-8843-9805-2399913399A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73433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8CB2EF1-4BB5-8A44-85D0-A75193637B1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1169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A9AA41-1852-E246-84D8-61DA55790D5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63500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242BE6-105C-9141-BB5C-558C92AC6FB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64788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E7852AA-51BC-7940-AA76-77AB931F20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05270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CC3C1D3-EAEB-DF4F-A92B-09D1B9A7389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9006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BF8C9EE-5554-F540-9616-EFE338A7FFA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87128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105257E-4D10-1A4A-AECF-D3499E8FEE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594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F53BD3-1959-8346-B9A1-12718DD60FD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2163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86F48B7F-B46E-204B-B7E7-86C1A25F1F1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pt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pt">
                <a:ea typeface="+mj-ea"/>
              </a:rPr>
              <a:t>REX (Retorno de Experiência)</a:t>
            </a:r>
            <a:endParaRPr lang="pt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pt">
                <a:cs typeface="Arial" charset="0"/>
              </a:rPr>
              <a:t>Kit de Integração de H3SA</a:t>
            </a:r>
          </a:p>
          <a:p>
            <a:pPr eaLnBrk="1" hangingPunct="1" algn="l" rtl="0"/>
            <a:r>
              <a:rPr b="0" i="0" u="none" baseline="0" lang="pt">
                <a:cs typeface="Arial" charset="0"/>
              </a:rPr>
              <a:t>Módulo TCG 5.3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pt"/>
              <a:t>Objetivos do módulo</a:t>
            </a:r>
            <a:endParaRPr lang="pt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844675"/>
            <a:ext cx="8218488" cy="2735263"/>
          </a:xfrm>
        </p:spPr>
        <p:txBody>
          <a:bodyPr/>
          <a:lstStyle/>
          <a:p>
            <a:pPr marL="0" indent="0" eaLnBrk="1" hangingPunct="1" algn="l" rtl="0">
              <a:buFont typeface="Lucida Grande" charset="0"/>
              <a:buNone/>
            </a:pPr>
            <a:r>
              <a:rPr b="0" i="0" u="none" baseline="0" lang="pt">
                <a:cs typeface="Arial" charset="0"/>
              </a:rPr>
              <a:t>No final deste módulo:</a:t>
            </a:r>
          </a:p>
          <a:p>
            <a:pPr marL="0" indent="0" eaLnBrk="1" hangingPunct="1" algn="l" rtl="0">
              <a:buFont typeface="Lucida Grande" charset="0"/>
              <a:buNone/>
            </a:pPr>
            <a:endParaRPr lang="pt" altLang="fr-FR" dirty="0">
              <a:cs typeface="Arial" charset="0"/>
            </a:endParaRPr>
          </a:p>
          <a:p>
            <a:pPr algn="l" rtl="0"/>
            <a:r>
              <a:rPr b="0" i="0" u="none" baseline="0" lang="pt">
                <a:cs typeface="Arial" charset="0"/>
              </a:rPr>
              <a:t>Saberá para que serve o retorno de experiência</a:t>
            </a:r>
          </a:p>
          <a:p>
            <a:endParaRPr lang="pt" altLang="fr-FR" dirty="0" smtClean="0">
              <a:cs typeface="Arial" charset="0"/>
            </a:endParaRPr>
          </a:p>
          <a:p>
            <a:pPr algn="l" rtl="0"/>
            <a:r>
              <a:rPr b="0" i="0" u="none" baseline="0" lang="pt">
                <a:cs typeface="Arial" charset="0"/>
              </a:rPr>
              <a:t>Compreenderá a sua utilidade/importância no sistema de gestão </a:t>
            </a: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89F5482F-0274-D141-871E-013E474B6CD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pt"/>
              <a:t>Kit de Integração de H3SA - TCG 5.3 – REX –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pt"/>
              <a:t>Uma situação concreta</a:t>
            </a:r>
            <a:endParaRPr lang="pt" dirty="0"/>
          </a:p>
        </p:txBody>
      </p:sp>
      <p:sp>
        <p:nvSpPr>
          <p:cNvPr id="1638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2735262"/>
          </a:xfrm>
        </p:spPr>
        <p:txBody>
          <a:bodyPr/>
          <a:lstStyle/>
          <a:p>
            <a:pPr marL="0" indent="0" algn="just" rtl="0">
              <a:buFont typeface="Lucida Grande" charset="0"/>
              <a:buNone/>
            </a:pPr>
            <a:r>
              <a:rPr sz="1600" b="0" i="0" u="none" baseline="0" lang="pt">
                <a:cs typeface="Arial" charset="0"/>
              </a:rPr>
              <a:t>Recentemente, o Jean adquiriu uma moto. Sempre sonhou em ter uma e comprou-a com poucos recursos. Em consequência, teve de se contentar com essa situação.</a:t>
            </a:r>
          </a:p>
          <a:p>
            <a:pPr marL="0" indent="0" algn="just" rtl="0">
              <a:buFont typeface="Lucida Grande" charset="0"/>
              <a:buNone/>
            </a:pPr>
            <a:r>
              <a:rPr sz="1600" b="0" i="0" u="none" baseline="0" lang="pt">
                <a:cs typeface="Arial" charset="0"/>
              </a:rPr>
              <a:t>Depois de alguns quilómetros, apercebe-se que a moto tem «falhas»: por vezes, perde a potência. </a:t>
            </a:r>
          </a:p>
          <a:p>
            <a:pPr marL="0" indent="0" algn="just" rtl="0">
              <a:buFont typeface="Lucida Grande" charset="0"/>
              <a:buNone/>
            </a:pPr>
            <a:r>
              <a:rPr sz="1600" b="0" i="0" u="none" baseline="0" lang="pt">
                <a:cs typeface="Arial" charset="0"/>
              </a:rPr>
              <a:t>O Jean tem um conhecimento limitado sobre mecânica, mas pensa que isto possa ter a ver com a vela de ignição, ou talvez com o carburador...</a:t>
            </a:r>
          </a:p>
          <a:p>
            <a:pPr marL="0" indent="0" algn="just" rtl="0">
              <a:buFont typeface="Lucida Grande" charset="0"/>
              <a:buNone/>
            </a:pPr>
            <a:r>
              <a:rPr sz="1600" b="0" i="0" u="none" baseline="0" lang="pt">
                <a:cs typeface="Arial" charset="0"/>
              </a:rPr>
              <a:t>Apesar do seu conhecimento limitado, é desenrascado e acha que pode resolver o problema sozinho. Mas não quer cometer erros que poderiam piorar a situação do seu veículo, ou ainda pior, magoar-se.</a:t>
            </a:r>
          </a:p>
        </p:txBody>
      </p:sp>
      <p:sp>
        <p:nvSpPr>
          <p:cNvPr id="1638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602F5579-01DB-734D-9A08-5853235CF9B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6388" name="ZoneTexte 5"/>
          <p:cNvSpPr txBox="1">
            <a:spLocks noChangeArrowheads="1"/>
          </p:cNvSpPr>
          <p:nvPr/>
        </p:nvSpPr>
        <p:spPr bwMode="auto">
          <a:xfrm>
            <a:off x="611560" y="4013200"/>
            <a:ext cx="806412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rtl="0"/>
            <a:r>
              <a:rPr sz="1600" b="1" i="0" u="none" baseline="0" lang="pt"/>
              <a:t>Ajudem o Jean a encontrar soluções para o seu problema, e ao mesmo tempo a assegurar a sua segurança.</a:t>
            </a:r>
          </a:p>
          <a:p>
            <a:pPr algn="just" rtl="0"/>
            <a:endParaRPr lang="pt" altLang="fr-FR" sz="1600" b="1" dirty="0"/>
          </a:p>
          <a:p>
            <a:pPr marL="285750" indent="-285750" algn="just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600" b="0" i="0" u="none" baseline="0" lang="pt">
                <a:latin typeface="+mn-lt"/>
              </a:rPr>
              <a:t>O que pode ele fazer para encontrar por si próprio a resposta para a origem da falha?</a:t>
            </a:r>
          </a:p>
          <a:p>
            <a:pPr marL="285750" indent="-285750" algn="just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pt" altLang="fr-FR" sz="1600" dirty="0">
              <a:latin typeface="+mn-lt"/>
            </a:endParaRPr>
          </a:p>
          <a:p>
            <a:pPr marL="285750" indent="-285750" algn="just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600" b="0" i="0" u="none" baseline="0" lang="pt">
                <a:latin typeface="+mn-lt"/>
              </a:rPr>
              <a:t>E, uma vez encontrada a resposta, como vai conseguir encontrar recursos para arranjar a moto? </a:t>
            </a:r>
          </a:p>
          <a:p>
            <a:pPr algn="just" rtl="0"/>
            <a:endParaRPr lang="pt" altLang="fr-FR" sz="1600" b="1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pt"/>
              <a:t>Kit de Integração de H3SA - TCG 5.3 – REX –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pt"/>
              <a:t>DIR GR SEC 017</a:t>
            </a:r>
            <a:endParaRPr lang="pt" dirty="0"/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4A292EFB-6BE2-564C-A49F-0E8221311FD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98575"/>
            <a:ext cx="33385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4288" y="117475"/>
            <a:ext cx="52117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pt"/>
              <a:t>Kit de Integração de H3SA - TCG 5.3 – REX –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pt"/>
              <a:t>DESENVOLVIMENTO DE UM REX NUMA REFINARIA</a:t>
            </a:r>
            <a:endParaRPr lang="p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pt"/>
              <a:t/>
            </a:r>
            <a:fld id="{98CB2EF1-4BB5-8A44-85D0-A75193637B17}" type="slidenum">
              <a:rPr/>
              <a:pPr/>
              <a:t>5</a:t>
            </a:fld>
            <a:endParaRPr lang="pt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7160" r="6688" b="17240"/>
          <a:stretch/>
        </p:blipFill>
        <p:spPr>
          <a:xfrm>
            <a:off x="750020" y="1500535"/>
            <a:ext cx="7632848" cy="4320480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pt"/>
              <a:t>Kit de Integração de H3SA - TCG 5.3 – REX – V2</a:t>
            </a:r>
            <a:endParaRPr lang="pt" altLang="fr-FR" dirty="0"/>
          </a:p>
        </p:txBody>
      </p:sp>
    </p:spTree>
    <p:extLst>
      <p:ext uri="{BB962C8B-B14F-4D97-AF65-F5344CB8AC3E}">
        <p14:creationId xmlns:p14="http://schemas.microsoft.com/office/powerpoint/2010/main" xmlns="" val="369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635000"/>
          </a:xfrm>
        </p:spPr>
        <p:txBody>
          <a:bodyPr/>
          <a:lstStyle/>
          <a:p>
            <a:pPr algn="l" rtl="0"/>
            <a:r>
              <a:rPr b="1" i="0" u="none" baseline="0" lang="pt"/>
              <a:t>exemplo de REX - Queda de uma grua</a:t>
            </a:r>
            <a:endParaRPr lang="p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pt"/>
              <a:t/>
            </a:r>
            <a:fld id="{98CB2EF1-4BB5-8A44-85D0-A75193637B17}" type="slidenum">
              <a:rPr/>
              <a:pPr/>
              <a:t>6</a:t>
            </a:fld>
            <a:endParaRPr lang="pt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8338" y="836712"/>
            <a:ext cx="6296212" cy="5393951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pt"/>
              <a:t>Kit de Integração de H3SA - TCG 5.3 – REX – V2</a:t>
            </a:r>
            <a:endParaRPr lang="pt" altLang="fr-FR" dirty="0"/>
          </a:p>
        </p:txBody>
      </p:sp>
    </p:spTree>
    <p:extLst>
      <p:ext uri="{BB962C8B-B14F-4D97-AF65-F5344CB8AC3E}">
        <p14:creationId xmlns:p14="http://schemas.microsoft.com/office/powerpoint/2010/main" xmlns="" val="535551790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516</TotalTime>
  <Words>197</Words>
  <Application>Microsoft Office PowerPoint</Application>
  <PresentationFormat>Affichage à l'écran (4:3)</PresentationFormat>
  <Paragraphs>35</Paragraphs>
  <Slides>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fr_total_modele_rouge_fonce</vt:lpstr>
      <vt:lpstr>REX (Retour d’Expérience)</vt:lpstr>
      <vt:lpstr>Les objectifs du module</vt:lpstr>
      <vt:lpstr>Une situation concrète</vt:lpstr>
      <vt:lpstr>DIR GR SEC 017</vt:lpstr>
      <vt:lpstr>DÉROULEMENT D’UN REX DANS UNE RAFFINERIE</vt:lpstr>
      <vt:lpstr>exemple de REX – Renversement d’une grue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50</cp:revision>
  <dcterms:created xsi:type="dcterms:W3CDTF">2015-09-07T13:13:13Z</dcterms:created>
  <dcterms:modified xsi:type="dcterms:W3CDTF">2017-03-23T14:52:55Z</dcterms:modified>
</cp:coreProperties>
</file>