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8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24F96"/>
    <a:srgbClr val="F4F0EF"/>
    <a:srgbClr val="E7851D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92" autoAdjust="0"/>
  </p:normalViewPr>
  <p:slideViewPr>
    <p:cSldViewPr snapToObjects="1">
      <p:cViewPr>
        <p:scale>
          <a:sx n="106" d="100"/>
          <a:sy n="106" d="100"/>
        </p:scale>
        <p:origin x="228" y="4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D7C587-AE67-3144-8FDF-2FBA63969A3A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9D5C621-F923-104F-BDD4-96AA112D6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73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D62C93C-6CEF-BC4E-97A2-72CD5EA3C73B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9ED22A-A7E2-3C4A-8D5E-9744A32AB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510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/>
            </a:r>
            <a:fld id="{9A9ED22A-A7E2-3C4A-8D5E-9744A32ABDB4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/>
            </a:r>
            <a:fld id="{9A9ED22A-A7E2-3C4A-8D5E-9744A32ABDB4}" type="slidenum">
              <a:rPr/>
              <a:pPr/>
              <a:t>4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/>
            </a:r>
            <a:fld id="{9A9ED22A-A7E2-3C4A-8D5E-9744A32ABDB4}" type="slidenum">
              <a:rPr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08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28B7-2EC6-8843-9805-2399913399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343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B2EF1-4BB5-8A44-85D0-A75193637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9AA41-1852-E246-84D8-61DA55790D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500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42BE6-105C-9141-BB5C-558C92AC6F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7852AA-51BC-7940-AA76-77AB931F2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527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C1D3-EAEB-DF4F-A92B-09D1B9A738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900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F8C9EE-5554-F540-9616-EFE338A7F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12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05257E-4D10-1A4A-AECF-D3499E8FEE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53BD3-1959-8346-B9A1-12718DD60F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6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86F48B7F-B46E-204B-B7E7-86C1A25F1F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ru-Ru">
                <a:ea typeface="+mj-ea"/>
              </a:rPr>
              <a:t>REX (Учет прошлого опыта)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ru-Ru">
                <a:cs typeface="Arial" charset="0"/>
              </a:rPr>
              <a:t>Общий пакет H3SE</a:t>
            </a:r>
          </a:p>
          <a:p>
            <a:pPr eaLnBrk="1" hangingPunct="1" algn="l" rtl="0"/>
            <a:r>
              <a:rPr b="0" i="0" u="none" baseline="0" lang="ru-Ru">
                <a:cs typeface="Arial" charset="0"/>
              </a:rPr>
              <a:t>Модуль TCG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ru-Ru"/>
              <a:t>Цели модуля</a:t>
            </a:r>
            <a:endParaRPr lang="ru-Ru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b="0" i="0" u="none" baseline="0" lang="ru-Ru">
                <a:cs typeface="Arial" charset="0"/>
              </a:rPr>
              <a:t>В конце модуля вы должны: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algn="l" rtl="0"/>
            <a:r>
              <a:rPr b="0" i="0" u="none" baseline="0" lang="ru-Ru">
                <a:cs typeface="Arial" charset="0"/>
              </a:rPr>
              <a:t>Знать, для чего нужен учет прошлого опыта</a:t>
            </a:r>
          </a:p>
          <a:p>
            <a:endParaRPr lang="ru-Ru" altLang="fr-FR" dirty="0" smtClean="0">
              <a:cs typeface="Arial" charset="0"/>
            </a:endParaRPr>
          </a:p>
          <a:p>
            <a:pPr algn="l" rtl="0"/>
            <a:r>
              <a:rPr b="0" i="0" u="none" baseline="0" lang="ru-Ru">
                <a:cs typeface="Arial" charset="0"/>
              </a:rPr>
              <a:t>Понимать его полезность / значение в системе управления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89F5482F-0274-D141-871E-013E474B6CD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ru-Ru"/>
              <a:t>Общий пакет H3SE - TCG 5.3 – REX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ru-Ru"/>
              <a:t>Конкретная ситуация</a:t>
            </a:r>
            <a:endParaRPr lang="ru-Ru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sz="1600" b="0" i="0" u="none" baseline="0" lang="ru-Ru">
                <a:cs typeface="Arial" charset="0"/>
              </a:rPr>
              <a:t>С недавнего времени у Жана появился мотоцикл. Он всегда о нем мечтал и решил купить, имея ограниченные средства. Поэтому он согласился с появившейся возможностью.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ru-Ru">
                <a:cs typeface="Arial" charset="0"/>
              </a:rPr>
              <a:t>После нескольких сот километров он понял, что мотоцикл работает с перебоями, теряет мощность. 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ru-Ru">
                <a:cs typeface="Arial" charset="0"/>
              </a:rPr>
              <a:t>У Жана - ограниченные знания механики, но он думает, что причиной этого являются свечи зажигания или, возможно, карбюратор...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ru-Ru">
                <a:cs typeface="Arial" charset="0"/>
              </a:rPr>
              <a:t>Несмотря на свои ограниченные знания, он является решительным и думает, что может справиться сам с этой проблемой. Но он не хочет сделать ошибки, которые могли бы ухудшить состояние мотоцикла, или еще хуже, травмироваться.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602F5579-01DB-734D-9A08-5853235CF9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sz="1600" b="1" i="0" u="none" baseline="0" lang="ru-Ru"/>
              <a:t>Помогите Жану найти решение его проблемы с учетом безопасности.</a:t>
            </a:r>
          </a:p>
          <a:p>
            <a:pPr algn="just" rtl="0"/>
            <a:endParaRPr lang="ru-Ru" altLang="fr-FR" sz="1600" b="1" dirty="0"/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ru-Ru">
                <a:latin typeface="+mn-lt"/>
              </a:rPr>
              <a:t>Что он может сделать, чтобы самому найти ответ о причине неисправности?</a:t>
            </a: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ru-Ru" altLang="fr-FR" sz="1600" dirty="0">
              <a:latin typeface="+mn-lt"/>
            </a:endParaRP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ru-Ru">
                <a:latin typeface="+mn-lt"/>
              </a:rPr>
              <a:t>И, если он нашел ответ, как он сможет найти возможность это исправить? </a:t>
            </a:r>
          </a:p>
          <a:p>
            <a:pPr algn="just" rtl="0"/>
            <a:endParaRPr lang="ru-Ru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ru-Ru"/>
              <a:t>Общий пакет H3SE - TCG 5.3 – REX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ru-Ru"/>
              <a:t>DIR GR SEC 017</a:t>
            </a:r>
            <a:endParaRPr lang="ru-Ru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4A292EFB-6BE2-564C-A49F-0E8221311FD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ru-Ru"/>
              <a:t>Общий пакет H3SE - TCG 5.3 – REX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ru-Ru"/>
              <a:t>РЕАЛИЗАЦИЯ УЧЕТА ПРОШЛОГО ОПЫТА НА НЕФТЕПЕРЕРАБАТЫВАЮЩЕМ ЗАВОДЕ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98CB2EF1-4BB5-8A44-85D0-A75193637B17}" type="slidenum">
              <a:rPr/>
              <a:pPr/>
              <a:t>5</a:t>
            </a:fld>
            <a:endParaRPr lang="ru-Ru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ru-Ru"/>
              <a:t>Общий пакет H3SE - TCG 5.3 – REX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/>
            <a:r>
              <a:rPr b="1" i="0" u="none" baseline="0" lang="ru-Ru"/>
              <a:t>пример REX – Восстановление крана</a:t>
            </a:r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98CB2EF1-4BB5-8A44-85D0-A75193637B17}" type="slidenum">
              <a:rPr/>
              <a:pPr/>
              <a:t>6</a:t>
            </a:fld>
            <a:endParaRPr lang="ru-Ru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ru-Ru"/>
              <a:t>Общий пакет H3SE - TCG 5.3 – REX – V2</a:t>
            </a:r>
            <a:endParaRPr lang="ru-Ru" altLang="fr-FR" dirty="0"/>
          </a:p>
        </p:txBody>
      </p:sp>
    </p:spTree>
    <p:extLst>
      <p:ext uri="{BB962C8B-B14F-4D97-AF65-F5344CB8AC3E}">
        <p14:creationId xmlns:p14="http://schemas.microsoft.com/office/powerpoint/2010/main" xmlns="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516</TotalTime>
  <Words>197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50</cp:revision>
  <dcterms:created xsi:type="dcterms:W3CDTF">2015-09-07T13:13:13Z</dcterms:created>
  <dcterms:modified xsi:type="dcterms:W3CDTF">2017-03-23T14:52:55Z</dcterms:modified>
</cp:coreProperties>
</file>