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102" d="100"/>
          <a:sy n="102" d="100"/>
        </p:scale>
        <p:origin x="-96" y="-8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nl"/>
              <a:t/>
            </a:r>
            <a:fld id="{8DB2C5C1-DEF1-A44E-A1D2-94A3031090BF}" type="slidenum">
              <a:rPr/>
              <a:pPr/>
              <a:t>2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nl"/>
              <a:t/>
            </a:r>
            <a:fld id="{8DB2C5C1-DEF1-A44E-A1D2-94A3031090BF}" type="slidenum">
              <a:rPr/>
              <a:pPr/>
              <a:t>3</a:t>
            </a:fld>
            <a:endParaRPr lang="nl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nl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nl">
                <a:ea typeface="+mj-ea"/>
              </a:rPr>
              <a:t>Afsluiting van het algemene gemeenschappelijke deel</a:t>
            </a:r>
            <a:endParaRPr lang="nl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nl">
                <a:cs typeface="Arial" charset="0"/>
              </a:rPr>
              <a:t>Integratieset H3SE</a:t>
            </a:r>
          </a:p>
          <a:p>
            <a:pPr eaLnBrk="1" hangingPunct="1" algn="l" rtl="0"/>
            <a:r>
              <a:rPr b="0" i="0" u="none" baseline="0" lang="nl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0" i="0" u="none" baseline="0" lang="nl"/>
              <a:t>De veiligheidswaarde van Total</a:t>
            </a:r>
            <a:endParaRPr lang="nl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nl"/>
              <a:t>Integratieset H3SE – TCG 7 – Conclusie – V2</a:t>
            </a:r>
            <a:endParaRPr lang="nl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nl"/>
              <a:t/>
            </a:r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De veiligheid is al jarenlang een prioriteit voor Total.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Sinds januari 2016 is de veiligheid verheven tot de rang van waarde.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Gevolgen voor onze werkwijze: acties om de veiligheid te behouden en te verbeteren staan altijd voorop.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Geen enkele kritiek of berisping als u reageert ten gunste van de veiligheid, zelfs in geval van stopzetting van een belangrijke operatie.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Total wil de leider zijn op het gebied van verantwoorde energie. </a:t>
            </a:r>
          </a:p>
          <a:p>
            <a:pPr algn="l" rtl="0">
              <a:spcAft>
                <a:spcPts val="1500"/>
              </a:spcAft>
            </a:pPr>
            <a:endParaRPr lang="nl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b="1" i="0" u="none" baseline="0" lang="nl">
                <a:solidFill>
                  <a:srgbClr val="A90025"/>
                </a:solidFill>
                <a:cs typeface="Arial" charset="0"/>
              </a:rPr>
              <a:t>Als u deze veiligheidswaarde niet deelt, dan hebt u besloten dat u niet voor de Groep wilt werken.</a:t>
            </a:r>
            <a:endParaRPr lang="nl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nl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nl">
                <a:cs typeface="Arial" charset="0"/>
              </a:rPr>
              <a:t>U EN DE VEILIGHEIDSWAARDE</a:t>
            </a:r>
            <a:endParaRPr lang="nl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Welke acties wilt u in uw toekomstige functie ondernemen om bij te dragen aan het verankeren van de veiligheidswaarde?</a:t>
            </a:r>
          </a:p>
          <a:p>
            <a:pPr algn="just" eaLnBrk="1" hangingPunct="1" rtl="0">
              <a:spcAft>
                <a:spcPts val="1500"/>
              </a:spcAft>
            </a:pPr>
            <a:endParaRPr lang="nl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Welke knelpunten verwacht u?</a:t>
            </a:r>
          </a:p>
          <a:p>
            <a:pPr algn="just" eaLnBrk="1" hangingPunct="1" rtl="0">
              <a:spcAft>
                <a:spcPts val="1500"/>
              </a:spcAft>
            </a:pPr>
            <a:endParaRPr lang="nl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nl">
                <a:cs typeface="Arial" charset="0"/>
              </a:rPr>
              <a:t>Hebt u al ideeën om deze knelpunten het hoofd te bieden?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nl"/>
              <a:t/>
            </a:r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nl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nl"/>
              <a:t>Integratieset H3SE – TCG 7 – Conclusie – V2</a:t>
            </a:r>
            <a:endParaRPr lang="nl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 algn="l" rtl="0">
              <a:defRPr/>
            </a:pPr>
            <a:r>
              <a:rPr b="1" i="0" u="none" baseline="0" lang="nl"/>
              <a:t>PERSOONLIJK H3SE-ENGAGEMENT</a:t>
            </a:r>
            <a:endParaRPr lang="nl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 rtl="0"/>
            <a:r>
              <a:rPr b="1" i="0" u="none" baseline="0" lang="nl">
                <a:solidFill>
                  <a:schemeClr val="bg1"/>
                </a:solidFill>
              </a:rPr>
              <a:t>“De veiligheid: voor jou, voor mij, voor iedereen”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155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</cp:revision>
  <dcterms:created xsi:type="dcterms:W3CDTF">2015-09-07T13:13:13Z</dcterms:created>
  <dcterms:modified xsi:type="dcterms:W3CDTF">2017-03-23T16:12:12Z</dcterms:modified>
</cp:coreProperties>
</file>