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fr-FR"/>
    </a:defPPr>
    <a:lvl1pPr algn="l" defTabSz="457200" rtl="0" eaLnBrk="0" fontAlgn="base" hangingPunct="0">
      <a:spcBef>
        <a:spcPct val="0"/>
      </a:spcBef>
      <a:spcAft>
        <a:spcPct val="0"/>
      </a:spcAft>
      <a:defRPr kern="1200">
        <a:solidFill>
          <a:schemeClr val="tx1"/>
        </a:solidFill>
        <a:latin typeface="Arial" charset="0"/>
        <a:ea typeface="Arial" charset="0"/>
        <a:cs typeface="Arial" charset="0"/>
      </a:defRPr>
    </a:lvl1pPr>
    <a:lvl2pPr marL="457200" algn="l" defTabSz="457200" rtl="0" eaLnBrk="0" fontAlgn="base" hangingPunct="0">
      <a:spcBef>
        <a:spcPct val="0"/>
      </a:spcBef>
      <a:spcAft>
        <a:spcPct val="0"/>
      </a:spcAft>
      <a:defRPr kern="1200">
        <a:solidFill>
          <a:schemeClr val="tx1"/>
        </a:solidFill>
        <a:latin typeface="Arial" charset="0"/>
        <a:ea typeface="Arial" charset="0"/>
        <a:cs typeface="Arial" charset="0"/>
      </a:defRPr>
    </a:lvl2pPr>
    <a:lvl3pPr marL="914400" algn="l" defTabSz="457200" rtl="0" eaLnBrk="0" fontAlgn="base" hangingPunct="0">
      <a:spcBef>
        <a:spcPct val="0"/>
      </a:spcBef>
      <a:spcAft>
        <a:spcPct val="0"/>
      </a:spcAft>
      <a:defRPr kern="1200">
        <a:solidFill>
          <a:schemeClr val="tx1"/>
        </a:solidFill>
        <a:latin typeface="Arial" charset="0"/>
        <a:ea typeface="Arial" charset="0"/>
        <a:cs typeface="Arial" charset="0"/>
      </a:defRPr>
    </a:lvl3pPr>
    <a:lvl4pPr marL="1371600" algn="l" defTabSz="457200" rtl="0" eaLnBrk="0" fontAlgn="base" hangingPunct="0">
      <a:spcBef>
        <a:spcPct val="0"/>
      </a:spcBef>
      <a:spcAft>
        <a:spcPct val="0"/>
      </a:spcAft>
      <a:defRPr kern="1200">
        <a:solidFill>
          <a:schemeClr val="tx1"/>
        </a:solidFill>
        <a:latin typeface="Arial" charset="0"/>
        <a:ea typeface="Arial" charset="0"/>
        <a:cs typeface="Arial" charset="0"/>
      </a:defRPr>
    </a:lvl4pPr>
    <a:lvl5pPr marL="1828800" algn="l" defTabSz="457200" rtl="0" eaLnBrk="0" fontAlgn="base" hangingPunct="0">
      <a:spcBef>
        <a:spcPct val="0"/>
      </a:spcBef>
      <a:spcAft>
        <a:spcPct val="0"/>
      </a:spcAft>
      <a:defRPr kern="1200">
        <a:solidFill>
          <a:schemeClr val="tx1"/>
        </a:solidFill>
        <a:latin typeface="Arial" charset="0"/>
        <a:ea typeface="Arial" charset="0"/>
        <a:cs typeface="Arial" charset="0"/>
      </a:defRPr>
    </a:lvl5pPr>
    <a:lvl6pPr marL="2286000" algn="l" defTabSz="914400" rtl="0" eaLnBrk="1" latinLnBrk="0" hangingPunct="1">
      <a:defRPr kern="1200">
        <a:solidFill>
          <a:schemeClr val="tx1"/>
        </a:solidFill>
        <a:latin typeface="Arial" charset="0"/>
        <a:ea typeface="Arial" charset="0"/>
        <a:cs typeface="Arial" charset="0"/>
      </a:defRPr>
    </a:lvl6pPr>
    <a:lvl7pPr marL="2743200" algn="l" defTabSz="914400" rtl="0" eaLnBrk="1" latinLnBrk="0" hangingPunct="1">
      <a:defRPr kern="1200">
        <a:solidFill>
          <a:schemeClr val="tx1"/>
        </a:solidFill>
        <a:latin typeface="Arial" charset="0"/>
        <a:ea typeface="Arial" charset="0"/>
        <a:cs typeface="Arial" charset="0"/>
      </a:defRPr>
    </a:lvl7pPr>
    <a:lvl8pPr marL="3200400" algn="l" defTabSz="914400" rtl="0" eaLnBrk="1" latinLnBrk="0" hangingPunct="1">
      <a:defRPr kern="1200">
        <a:solidFill>
          <a:schemeClr val="tx1"/>
        </a:solidFill>
        <a:latin typeface="Arial" charset="0"/>
        <a:ea typeface="Arial" charset="0"/>
        <a:cs typeface="Arial" charset="0"/>
      </a:defRPr>
    </a:lvl8pPr>
    <a:lvl9pPr marL="3657600" algn="l" defTabSz="914400" rtl="0" eaLnBrk="1" latinLnBrk="0" hangingPunct="1">
      <a:defRPr kern="1200">
        <a:solidFill>
          <a:schemeClr val="tx1"/>
        </a:solidFill>
        <a:latin typeface="Arial" charset="0"/>
        <a:ea typeface="Arial" charset="0"/>
        <a:cs typeface="Arial" charset="0"/>
      </a:defRPr>
    </a:lvl9pPr>
  </p:defaultTextStyle>
  <p:extLst>
    <p:ext uri="{EFAFB233-063F-42B5-8137-9DF3F51BA10A}">
      <p15:sldGuideLst xmlns:p15="http://schemas.microsoft.com/office/powerpoint/2012/main" xmlns="">
        <p15:guide id="1" orient="horz" pos="1162">
          <p15:clr>
            <a:srgbClr val="A4A3A4"/>
          </p15:clr>
        </p15:guide>
        <p15:guide id="2" orient="horz" pos="3412">
          <p15:clr>
            <a:srgbClr val="A4A3A4"/>
          </p15:clr>
        </p15:guide>
        <p15:guide id="3" orient="horz" pos="2264">
          <p15:clr>
            <a:srgbClr val="A4A3A4"/>
          </p15:clr>
        </p15:guide>
        <p15:guide id="4" orient="horz" pos="165">
          <p15:clr>
            <a:srgbClr val="A4A3A4"/>
          </p15:clr>
        </p15:guide>
        <p15:guide id="5" orient="horz" pos="2292">
          <p15:clr>
            <a:srgbClr val="A4A3A4"/>
          </p15:clr>
        </p15:guide>
        <p15:guide id="6" pos="756">
          <p15:clr>
            <a:srgbClr val="A4A3A4"/>
          </p15:clr>
        </p15:guide>
        <p15:guide id="7" pos="532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F0EF"/>
    <a:srgbClr val="E7851D"/>
    <a:srgbClr val="3876AF"/>
    <a:srgbClr val="133C75"/>
    <a:srgbClr val="BD2B0B"/>
    <a:srgbClr val="7ABFC0"/>
    <a:srgbClr val="CAEBEA"/>
    <a:srgbClr val="55DD6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3" autoAdjust="0"/>
    <p:restoredTop sz="94692" autoAdjust="0"/>
  </p:normalViewPr>
  <p:slideViewPr>
    <p:cSldViewPr snapToObjects="1">
      <p:cViewPr>
        <p:scale>
          <a:sx n="100" d="100"/>
          <a:sy n="100" d="100"/>
        </p:scale>
        <p:origin x="-156" y="-126"/>
      </p:cViewPr>
      <p:guideLst>
        <p:guide orient="horz" pos="1162"/>
        <p:guide orient="horz" pos="3412"/>
        <p:guide orient="horz" pos="2264"/>
        <p:guide orient="horz" pos="165"/>
        <p:guide orient="horz" pos="2292"/>
        <p:guide pos="756"/>
        <p:guide pos="532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defRPr>
            </a:lvl1pPr>
          </a:lstStyle>
          <a:p>
            <a:endParaRPr lang="fr-FR" alt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defRPr>
            </a:lvl1pPr>
          </a:lstStyle>
          <a:p>
            <a:fld id="{D41AB0EA-3B25-454E-AB1F-44037223A6D5}" type="datetimeFigureOut">
              <a:rPr lang="fr-FR" altLang="fr-FR"/>
              <a:pPr/>
              <a:t>20/03/2017</a:t>
            </a:fld>
            <a:endParaRPr lang="fr-FR" alt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defRPr>
            </a:lvl1pPr>
          </a:lstStyle>
          <a:p>
            <a:endParaRPr lang="fr-FR" alt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defRPr>
            </a:lvl1pPr>
          </a:lstStyle>
          <a:p>
            <a:fld id="{2CFA9713-223F-334C-BB90-9AD6D12DBB39}" type="slidenum">
              <a:rPr lang="fr-FR" altLang="fr-FR"/>
              <a:pPr/>
              <a:t>‹N°›</a:t>
            </a:fld>
            <a:endParaRPr lang="fr-FR" altLang="fr-FR"/>
          </a:p>
        </p:txBody>
      </p:sp>
    </p:spTree>
    <p:extLst>
      <p:ext uri="{BB962C8B-B14F-4D97-AF65-F5344CB8AC3E}">
        <p14:creationId xmlns:p14="http://schemas.microsoft.com/office/powerpoint/2010/main" xmlns="" val="9362785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defRPr>
            </a:lvl1pPr>
          </a:lstStyle>
          <a:p>
            <a:endParaRPr lang="fr-FR" altLang="fr-FR"/>
          </a:p>
        </p:txBody>
      </p:sp>
      <p:sp>
        <p:nvSpPr>
          <p:cNvPr id="3" name="Espace réservé de la date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defRPr>
            </a:lvl1pPr>
          </a:lstStyle>
          <a:p>
            <a:fld id="{20E687D1-98C4-7743-A7CE-755A7B8E3FD3}" type="datetimeFigureOut">
              <a:rPr lang="fr-FR" altLang="fr-FR"/>
              <a:pPr/>
              <a:t>20/03/2017</a:t>
            </a:fld>
            <a:endParaRPr lang="fr-FR" alt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defRPr>
            </a:lvl1pPr>
          </a:lstStyle>
          <a:p>
            <a:endParaRPr lang="fr-FR" alt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defRPr>
            </a:lvl1pPr>
          </a:lstStyle>
          <a:p>
            <a:fld id="{3C711F9B-5BFF-B548-9097-C91B14612682}" type="slidenum">
              <a:rPr lang="fr-FR" altLang="fr-FR"/>
              <a:pPr/>
              <a:t>‹N°›</a:t>
            </a:fld>
            <a:endParaRPr lang="fr-FR" altLang="fr-FR"/>
          </a:p>
        </p:txBody>
      </p:sp>
    </p:spTree>
    <p:extLst>
      <p:ext uri="{BB962C8B-B14F-4D97-AF65-F5344CB8AC3E}">
        <p14:creationId xmlns:p14="http://schemas.microsoft.com/office/powerpoint/2010/main" xmlns="" val="1665451189"/>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it"/>
          </a:p>
        </p:txBody>
      </p:sp>
      <p:sp>
        <p:nvSpPr>
          <p:cNvPr id="4" name="Espace réservé du numéro de diapositive 3"/>
          <p:cNvSpPr>
            <a:spLocks noGrp="1"/>
          </p:cNvSpPr>
          <p:nvPr>
            <p:ph type="sldNum" sz="quarter" idx="10"/>
          </p:nvPr>
        </p:nvSpPr>
        <p:spPr/>
        <p:txBody>
          <a:bodyPr/>
          <a:lstStyle/>
          <a:p>
            <a:pPr algn="l" rtl="0"/>
            <a:r>
              <a:rPr b="0" i="0" u="none" baseline="0" lang="it"/>
              <a:t/>
            </a:r>
            <a:fld id="{3C711F9B-5BFF-B548-9097-C91B14612682}" type="slidenum">
              <a:rPr/>
              <a:pPr/>
              <a:t>2</a:t>
            </a:fld>
            <a:endParaRPr lang="it" altLang="fr-FR"/>
          </a:p>
        </p:txBody>
      </p:sp>
    </p:spTree>
    <p:extLst>
      <p:ext uri="{BB962C8B-B14F-4D97-AF65-F5344CB8AC3E}">
        <p14:creationId xmlns:p14="http://schemas.microsoft.com/office/powerpoint/2010/main" xmlns="" val="34289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it"/>
          </a:p>
        </p:txBody>
      </p:sp>
      <p:sp>
        <p:nvSpPr>
          <p:cNvPr id="4" name="Espace réservé du numéro de diapositive 3"/>
          <p:cNvSpPr>
            <a:spLocks noGrp="1"/>
          </p:cNvSpPr>
          <p:nvPr>
            <p:ph type="sldNum" sz="quarter" idx="10"/>
          </p:nvPr>
        </p:nvSpPr>
        <p:spPr/>
        <p:txBody>
          <a:bodyPr/>
          <a:lstStyle/>
          <a:p>
            <a:pPr algn="l" rtl="0"/>
            <a:r>
              <a:rPr b="0" i="0" u="none" baseline="0" lang="it"/>
              <a:t/>
            </a:r>
            <a:fld id="{3C711F9B-5BFF-B548-9097-C91B14612682}" type="slidenum">
              <a:rPr/>
              <a:pPr/>
              <a:t>5</a:t>
            </a:fld>
            <a:endParaRPr lang="it" altLang="fr-FR"/>
          </a:p>
        </p:txBody>
      </p:sp>
    </p:spTree>
    <p:extLst>
      <p:ext uri="{BB962C8B-B14F-4D97-AF65-F5344CB8AC3E}">
        <p14:creationId xmlns:p14="http://schemas.microsoft.com/office/powerpoint/2010/main" xmlns="" val="11514390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4" name="Rectangle 3"/>
          <p:cNvSpPr/>
          <p:nvPr userDrawn="1"/>
        </p:nvSpPr>
        <p:spPr>
          <a:xfrm>
            <a:off x="-3175" y="0"/>
            <a:ext cx="9147175"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endParaRPr lang="fr-FR" altLang="fr-FR">
              <a:solidFill>
                <a:srgbClr val="FFFFFF"/>
              </a:solidFill>
            </a:endParaRPr>
          </a:p>
        </p:txBody>
      </p:sp>
      <p:sp>
        <p:nvSpPr>
          <p:cNvPr id="6" name="Rectangle 5"/>
          <p:cNvSpPr/>
          <p:nvPr userDrawn="1"/>
        </p:nvSpPr>
        <p:spPr>
          <a:xfrm>
            <a:off x="0" y="6750050"/>
            <a:ext cx="9144000" cy="107950"/>
          </a:xfrm>
          <a:prstGeom prst="rect">
            <a:avLst/>
          </a:prstGeom>
          <a:solidFill>
            <a:schemeClr val="accent3">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endParaRPr lang="fr-FR" altLang="fr-FR">
              <a:solidFill>
                <a:srgbClr val="FFFFFF"/>
              </a:solidFill>
            </a:endParaRPr>
          </a:p>
        </p:txBody>
      </p:sp>
      <p:pic>
        <p:nvPicPr>
          <p:cNvPr id="7" name="Image 13" descr="TOTAL_bandeau_01_haut_RGB.png"/>
          <p:cNvPicPr>
            <a:picLocks noChangeAspect="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0" y="374650"/>
            <a:ext cx="5978525" cy="846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itre 4"/>
          <p:cNvSpPr>
            <a:spLocks noGrp="1"/>
          </p:cNvSpPr>
          <p:nvPr>
            <p:ph type="title"/>
          </p:nvPr>
        </p:nvSpPr>
        <p:spPr>
          <a:xfrm>
            <a:off x="1188000" y="2106000"/>
            <a:ext cx="7276629" cy="1487487"/>
          </a:xfrm>
        </p:spPr>
        <p:txBody>
          <a:bodyPr lIns="0" rIns="0" anchor="b"/>
          <a:lstStyle>
            <a:lvl1pPr>
              <a:defRPr sz="3200">
                <a:solidFill>
                  <a:schemeClr val="bg1"/>
                </a:solidFill>
              </a:defRPr>
            </a:lvl1pPr>
          </a:lstStyle>
          <a:p>
            <a:r>
              <a:rPr lang="fr-FR" noProof="0" smtClean="0"/>
              <a:t>Cliquez pour modifier le style du titre</a:t>
            </a:r>
            <a:endParaRPr lang="fr-FR" noProof="0" dirty="0"/>
          </a:p>
        </p:txBody>
      </p:sp>
      <p:sp>
        <p:nvSpPr>
          <p:cNvPr id="16" name="Espace réservé du texte 15"/>
          <p:cNvSpPr>
            <a:spLocks noGrp="1"/>
          </p:cNvSpPr>
          <p:nvPr>
            <p:ph type="body" sz="quarter" idx="10"/>
          </p:nvPr>
        </p:nvSpPr>
        <p:spPr>
          <a:xfrm>
            <a:off x="1188000" y="3639600"/>
            <a:ext cx="7276629" cy="1778000"/>
          </a:xfrm>
        </p:spPr>
        <p:txBody>
          <a:bodyPr lIns="0" rIns="0">
            <a:noAutofit/>
          </a:bodyPr>
          <a:lstStyle>
            <a:lvl1pPr marL="0" indent="0">
              <a:buNone/>
              <a:defRPr>
                <a:solidFill>
                  <a:schemeClr val="bg1"/>
                </a:solidFill>
              </a:defRPr>
            </a:lvl1pPr>
          </a:lstStyle>
          <a:p>
            <a:pPr lvl="0"/>
            <a:r>
              <a:rPr lang="fr-FR" noProof="0" smtClean="0"/>
              <a:t>Cliquez pour modifier les styles du texte du masque</a:t>
            </a:r>
          </a:p>
        </p:txBody>
      </p:sp>
    </p:spTree>
    <p:extLst>
      <p:ext uri="{BB962C8B-B14F-4D97-AF65-F5344CB8AC3E}">
        <p14:creationId xmlns:p14="http://schemas.microsoft.com/office/powerpoint/2010/main" xmlns="" val="1420488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ans contenu">
    <p:spTree>
      <p:nvGrpSpPr>
        <p:cNvPr id="1" name=""/>
        <p:cNvGrpSpPr/>
        <p:nvPr/>
      </p:nvGrpSpPr>
      <p:grpSpPr>
        <a:xfrm>
          <a:off x="0" y="0"/>
          <a:ext cx="0" cy="0"/>
          <a:chOff x="0" y="0"/>
          <a:chExt cx="0" cy="0"/>
        </a:xfrm>
      </p:grpSpPr>
      <p:sp>
        <p:nvSpPr>
          <p:cNvPr id="2" name="Espace réservé du pied de page 2"/>
          <p:cNvSpPr>
            <a:spLocks noGrp="1"/>
          </p:cNvSpPr>
          <p:nvPr>
            <p:ph type="ftr" sz="quarter" idx="10"/>
          </p:nvPr>
        </p:nvSpPr>
        <p:spPr/>
        <p:txBody>
          <a:bodyPr/>
          <a:lstStyle>
            <a:lvl1pPr>
              <a:defRPr>
                <a:solidFill>
                  <a:schemeClr val="tx1"/>
                </a:solidFill>
              </a:defRPr>
            </a:lvl1pPr>
          </a:lstStyle>
          <a:p>
            <a:r>
              <a:rPr lang="fr-FR" altLang="fr-FR" smtClean="0"/>
              <a:t>Kit intégration H3SE - Module TCNT 1.2 - Sûreté de l’information et sûreté des déplacements – V1</a:t>
            </a:r>
            <a:endParaRPr lang="fr-FR" altLang="fr-FR"/>
          </a:p>
        </p:txBody>
      </p:sp>
      <p:sp>
        <p:nvSpPr>
          <p:cNvPr id="3" name="Espace réservé du numéro de diapositive 3"/>
          <p:cNvSpPr>
            <a:spLocks noGrp="1"/>
          </p:cNvSpPr>
          <p:nvPr>
            <p:ph type="sldNum" sz="quarter" idx="11"/>
          </p:nvPr>
        </p:nvSpPr>
        <p:spPr/>
        <p:txBody>
          <a:bodyPr/>
          <a:lstStyle>
            <a:lvl1pPr>
              <a:defRPr/>
            </a:lvl1pPr>
          </a:lstStyle>
          <a:p>
            <a:fld id="{BE28CFF6-6C1C-7842-A8CA-E8EC18111C5A}" type="slidenum">
              <a:rPr lang="fr-FR" altLang="fr-FR"/>
              <a:pPr/>
              <a:t>‹N°›</a:t>
            </a:fld>
            <a:endParaRPr lang="fr-FR" altLang="fr-FR"/>
          </a:p>
        </p:txBody>
      </p:sp>
    </p:spTree>
    <p:extLst>
      <p:ext uri="{BB962C8B-B14F-4D97-AF65-F5344CB8AC3E}">
        <p14:creationId xmlns:p14="http://schemas.microsoft.com/office/powerpoint/2010/main" xmlns="" val="2017467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noProof="0" smtClean="0"/>
              <a:t>Cliquez pour modifier le style du titre</a:t>
            </a:r>
            <a:endParaRPr lang="fr-FR" noProof="0" dirty="0"/>
          </a:p>
        </p:txBody>
      </p:sp>
      <p:sp>
        <p:nvSpPr>
          <p:cNvPr id="6" name="Espace réservé du texte 5"/>
          <p:cNvSpPr>
            <a:spLocks noGrp="1"/>
          </p:cNvSpPr>
          <p:nvPr>
            <p:ph type="body" sz="quarter" idx="12"/>
          </p:nvPr>
        </p:nvSpPr>
        <p:spPr>
          <a:xfrm>
            <a:off x="457200" y="1125538"/>
            <a:ext cx="8218800" cy="5040311"/>
          </a:xfrm>
        </p:spPr>
        <p:txBody>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4" name="Espace réservé du pied de page 2"/>
          <p:cNvSpPr>
            <a:spLocks noGrp="1"/>
          </p:cNvSpPr>
          <p:nvPr>
            <p:ph type="ftr" sz="quarter" idx="13"/>
          </p:nvPr>
        </p:nvSpPr>
        <p:spPr/>
        <p:txBody>
          <a:bodyPr/>
          <a:lstStyle>
            <a:lvl1pPr>
              <a:defRPr>
                <a:solidFill>
                  <a:schemeClr val="tx1"/>
                </a:solidFill>
              </a:defRPr>
            </a:lvl1pPr>
          </a:lstStyle>
          <a:p>
            <a:r>
              <a:rPr lang="fr-FR" altLang="fr-FR" smtClean="0"/>
              <a:t>Kit intégration H3SE - Module TCNT 1.2 - Sûreté de l’information et sûreté des déplacements – V1</a:t>
            </a:r>
            <a:endParaRPr lang="fr-FR" altLang="fr-FR"/>
          </a:p>
        </p:txBody>
      </p:sp>
      <p:sp>
        <p:nvSpPr>
          <p:cNvPr id="5" name="Espace réservé du numéro de diapositive 3"/>
          <p:cNvSpPr>
            <a:spLocks noGrp="1"/>
          </p:cNvSpPr>
          <p:nvPr>
            <p:ph type="sldNum" sz="quarter" idx="14"/>
          </p:nvPr>
        </p:nvSpPr>
        <p:spPr/>
        <p:txBody>
          <a:bodyPr/>
          <a:lstStyle>
            <a:lvl1pPr>
              <a:defRPr/>
            </a:lvl1pPr>
          </a:lstStyle>
          <a:p>
            <a:fld id="{37FB88EF-54BA-FE47-A25C-43A5772B8CB7}" type="slidenum">
              <a:rPr lang="fr-FR" altLang="fr-FR"/>
              <a:pPr/>
              <a:t>‹N°›</a:t>
            </a:fld>
            <a:endParaRPr lang="fr-FR" altLang="fr-FR"/>
          </a:p>
        </p:txBody>
      </p:sp>
    </p:spTree>
    <p:extLst>
      <p:ext uri="{BB962C8B-B14F-4D97-AF65-F5344CB8AC3E}">
        <p14:creationId xmlns:p14="http://schemas.microsoft.com/office/powerpoint/2010/main" xmlns="" val="567893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e de section">
    <p:spTree>
      <p:nvGrpSpPr>
        <p:cNvPr id="1" name=""/>
        <p:cNvGrpSpPr/>
        <p:nvPr/>
      </p:nvGrpSpPr>
      <p:grpSpPr>
        <a:xfrm>
          <a:off x="0" y="0"/>
          <a:ext cx="0" cy="0"/>
          <a:chOff x="0" y="0"/>
          <a:chExt cx="0" cy="0"/>
        </a:xfrm>
      </p:grpSpPr>
      <p:sp>
        <p:nvSpPr>
          <p:cNvPr id="3" name="Rectangle 2"/>
          <p:cNvSpPr/>
          <p:nvPr userDrawn="1"/>
        </p:nvSpPr>
        <p:spPr>
          <a:xfrm>
            <a:off x="8928100" y="0"/>
            <a:ext cx="215900"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endParaRPr lang="fr-FR" altLang="fr-FR">
              <a:solidFill>
                <a:srgbClr val="FFFFFF"/>
              </a:solidFill>
              <a:latin typeface="Helvetica" charset="0"/>
              <a:ea typeface="Helvetica" charset="0"/>
              <a:cs typeface="Helvetica" charset="0"/>
            </a:endParaRPr>
          </a:p>
        </p:txBody>
      </p:sp>
      <p:sp>
        <p:nvSpPr>
          <p:cNvPr id="2" name="Titre 1"/>
          <p:cNvSpPr>
            <a:spLocks noGrp="1"/>
          </p:cNvSpPr>
          <p:nvPr>
            <p:ph type="title"/>
          </p:nvPr>
        </p:nvSpPr>
        <p:spPr>
          <a:xfrm>
            <a:off x="722313" y="2493952"/>
            <a:ext cx="7772400" cy="1362075"/>
          </a:xfrm>
        </p:spPr>
        <p:txBody>
          <a:bodyPr anchor="ctr"/>
          <a:lstStyle>
            <a:lvl1pPr algn="l">
              <a:defRPr sz="3200" b="1" cap="all">
                <a:solidFill>
                  <a:schemeClr val="accent3">
                    <a:lumMod val="75000"/>
                  </a:schemeClr>
                </a:solidFill>
              </a:defRPr>
            </a:lvl1pPr>
          </a:lstStyle>
          <a:p>
            <a:r>
              <a:rPr lang="fr-FR" noProof="0" smtClean="0"/>
              <a:t>Cliquez pour modifier le style du titre</a:t>
            </a:r>
            <a:endParaRPr lang="fr-FR" noProof="0" dirty="0"/>
          </a:p>
        </p:txBody>
      </p:sp>
      <p:sp>
        <p:nvSpPr>
          <p:cNvPr id="4" name="Espace réservé du pied de page 4"/>
          <p:cNvSpPr>
            <a:spLocks noGrp="1"/>
          </p:cNvSpPr>
          <p:nvPr>
            <p:ph type="ftr" sz="quarter" idx="10"/>
          </p:nvPr>
        </p:nvSpPr>
        <p:spPr/>
        <p:txBody>
          <a:bodyPr/>
          <a:lstStyle>
            <a:lvl1pPr>
              <a:defRPr>
                <a:solidFill>
                  <a:schemeClr val="tx1"/>
                </a:solidFill>
              </a:defRPr>
            </a:lvl1pPr>
          </a:lstStyle>
          <a:p>
            <a:r>
              <a:rPr lang="fr-FR" altLang="fr-FR" smtClean="0"/>
              <a:t>Kit intégration H3SE - Module TCNT 1.2 - Sûreté de l’information et sûreté des déplacements – V1</a:t>
            </a:r>
            <a:endParaRPr lang="fr-FR" altLang="fr-FR"/>
          </a:p>
        </p:txBody>
      </p:sp>
      <p:sp>
        <p:nvSpPr>
          <p:cNvPr id="5" name="Espace réservé du numéro de diapositive 5"/>
          <p:cNvSpPr>
            <a:spLocks noGrp="1"/>
          </p:cNvSpPr>
          <p:nvPr>
            <p:ph type="sldNum" sz="quarter" idx="11"/>
          </p:nvPr>
        </p:nvSpPr>
        <p:spPr/>
        <p:txBody>
          <a:bodyPr/>
          <a:lstStyle>
            <a:lvl1pPr>
              <a:defRPr/>
            </a:lvl1pPr>
          </a:lstStyle>
          <a:p>
            <a:fld id="{0E9EC154-8299-184A-8D0C-091B517EBF10}" type="slidenum">
              <a:rPr lang="fr-FR" altLang="fr-FR"/>
              <a:pPr/>
              <a:t>‹N°›</a:t>
            </a:fld>
            <a:endParaRPr lang="fr-FR" altLang="fr-FR"/>
          </a:p>
        </p:txBody>
      </p:sp>
    </p:spTree>
    <p:extLst>
      <p:ext uri="{BB962C8B-B14F-4D97-AF65-F5344CB8AC3E}">
        <p14:creationId xmlns:p14="http://schemas.microsoft.com/office/powerpoint/2010/main" xmlns="" val="1174492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noProof="0" smtClean="0"/>
              <a:t>Cliquez pour modifier le style du titre</a:t>
            </a:r>
            <a:endParaRPr lang="fr-FR" noProof="0" dirty="0"/>
          </a:p>
        </p:txBody>
      </p:sp>
      <p:sp>
        <p:nvSpPr>
          <p:cNvPr id="3" name="Espace réservé du contenu 2"/>
          <p:cNvSpPr>
            <a:spLocks noGrp="1"/>
          </p:cNvSpPr>
          <p:nvPr>
            <p:ph sz="half" idx="1"/>
          </p:nvPr>
        </p:nvSpPr>
        <p:spPr>
          <a:xfrm>
            <a:off x="457200" y="1125538"/>
            <a:ext cx="4038600" cy="5000625"/>
          </a:xfrm>
          <a:prstGeom prst="rect">
            <a:avLst/>
          </a:prstGeom>
        </p:spPr>
        <p:txBody>
          <a:bodyPr/>
          <a:lstStyle>
            <a:lvl1pPr>
              <a:defRPr sz="1600"/>
            </a:lvl1pPr>
            <a:lvl2pPr>
              <a:defRPr sz="1400"/>
            </a:lvl2pPr>
            <a:lvl3pPr>
              <a:defRPr sz="1200"/>
            </a:lvl3pPr>
            <a:lvl4pPr marL="1080000" indent="-180000">
              <a:defRPr sz="1200"/>
            </a:lvl4pPr>
            <a:lvl5pPr>
              <a:defRPr sz="1800"/>
            </a:lvl5pPr>
            <a:lvl6pPr>
              <a:defRPr sz="1800"/>
            </a:lvl6pPr>
            <a:lvl7pPr>
              <a:defRPr sz="1800"/>
            </a:lvl7pPr>
            <a:lvl8pPr>
              <a:defRPr sz="1800"/>
            </a:lvl8pPr>
            <a:lvl9pPr>
              <a:defRPr sz="1800"/>
            </a:lvl9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4" name="Espace réservé du contenu 3"/>
          <p:cNvSpPr>
            <a:spLocks noGrp="1"/>
          </p:cNvSpPr>
          <p:nvPr>
            <p:ph sz="half" idx="2"/>
          </p:nvPr>
        </p:nvSpPr>
        <p:spPr>
          <a:xfrm>
            <a:off x="4648200" y="1125538"/>
            <a:ext cx="4038600" cy="5000625"/>
          </a:xfrm>
          <a:prstGeom prst="rect">
            <a:avLst/>
          </a:prstGeom>
        </p:spPr>
        <p:txBody>
          <a:bodyPr/>
          <a:lstStyle>
            <a:lvl1pPr>
              <a:defRPr sz="1600"/>
            </a:lvl1pPr>
            <a:lvl2pPr>
              <a:defRPr sz="1400"/>
            </a:lvl2pPr>
            <a:lvl3pPr>
              <a:defRPr sz="1200"/>
            </a:lvl3pPr>
            <a:lvl4pPr>
              <a:defRPr sz="1200"/>
            </a:lvl4pPr>
            <a:lvl5pPr>
              <a:defRPr sz="1800"/>
            </a:lvl5pPr>
            <a:lvl6pPr>
              <a:defRPr sz="1800"/>
            </a:lvl6pPr>
            <a:lvl7pPr>
              <a:defRPr sz="1800"/>
            </a:lvl7pPr>
            <a:lvl8pPr>
              <a:defRPr sz="1800"/>
            </a:lvl8pPr>
            <a:lvl9pPr>
              <a:defRPr sz="1800"/>
            </a:lvl9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5" name="Espace réservé du pied de page 5"/>
          <p:cNvSpPr>
            <a:spLocks noGrp="1"/>
          </p:cNvSpPr>
          <p:nvPr>
            <p:ph type="ftr" sz="quarter" idx="10"/>
          </p:nvPr>
        </p:nvSpPr>
        <p:spPr/>
        <p:txBody>
          <a:bodyPr/>
          <a:lstStyle>
            <a:lvl1pPr>
              <a:defRPr>
                <a:solidFill>
                  <a:schemeClr val="tx1"/>
                </a:solidFill>
              </a:defRPr>
            </a:lvl1pPr>
          </a:lstStyle>
          <a:p>
            <a:r>
              <a:rPr lang="fr-FR" altLang="fr-FR" smtClean="0"/>
              <a:t>Kit intégration H3SE - Module TCNT 1.2 - Sûreté de l’information et sûreté des déplacements – V1</a:t>
            </a:r>
            <a:endParaRPr lang="fr-FR" altLang="fr-FR"/>
          </a:p>
        </p:txBody>
      </p:sp>
      <p:sp>
        <p:nvSpPr>
          <p:cNvPr id="6" name="Espace réservé du numéro de diapositive 6"/>
          <p:cNvSpPr>
            <a:spLocks noGrp="1"/>
          </p:cNvSpPr>
          <p:nvPr>
            <p:ph type="sldNum" sz="quarter" idx="11"/>
          </p:nvPr>
        </p:nvSpPr>
        <p:spPr/>
        <p:txBody>
          <a:bodyPr/>
          <a:lstStyle>
            <a:lvl1pPr>
              <a:defRPr/>
            </a:lvl1pPr>
          </a:lstStyle>
          <a:p>
            <a:fld id="{7A49331D-E79F-4346-B160-3663E97850C0}" type="slidenum">
              <a:rPr lang="fr-FR" altLang="fr-FR"/>
              <a:pPr/>
              <a:t>‹N°›</a:t>
            </a:fld>
            <a:endParaRPr lang="fr-FR" altLang="fr-FR"/>
          </a:p>
        </p:txBody>
      </p:sp>
    </p:spTree>
    <p:extLst>
      <p:ext uri="{BB962C8B-B14F-4D97-AF65-F5344CB8AC3E}">
        <p14:creationId xmlns:p14="http://schemas.microsoft.com/office/powerpoint/2010/main" xmlns="" val="17915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raphique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p:nvPr>
        </p:nvSpPr>
        <p:spPr>
          <a:xfrm>
            <a:off x="457200" y="1695600"/>
            <a:ext cx="8218800" cy="4284000"/>
          </a:xfrm>
          <a:prstGeom prst="rect">
            <a:avLst/>
          </a:prstGeom>
        </p:spPr>
        <p:txBody>
          <a:bodyPr/>
          <a:lstStyle>
            <a:lvl1pPr>
              <a:defRPr/>
            </a:lvl1pPr>
          </a:lstStyle>
          <a:p>
            <a:pPr lvl="0"/>
            <a:r>
              <a:rPr lang="fr-FR" smtClean="0"/>
              <a:t>Cliquez pour modifier les styles du texte du masque</a:t>
            </a:r>
          </a:p>
        </p:txBody>
      </p:sp>
      <p:sp>
        <p:nvSpPr>
          <p:cNvPr id="7" name="Espace réservé du texte 7"/>
          <p:cNvSpPr>
            <a:spLocks noGrp="1"/>
          </p:cNvSpPr>
          <p:nvPr>
            <p:ph type="body" sz="quarter" idx="13"/>
          </p:nvPr>
        </p:nvSpPr>
        <p:spPr>
          <a:xfrm>
            <a:off x="2267744" y="1418400"/>
            <a:ext cx="4608512" cy="338554"/>
          </a:xfrm>
        </p:spPr>
        <p:txBody>
          <a:bodyPr anchorCtr="1">
            <a:spAutoFit/>
          </a:bodyPr>
          <a:lstStyle>
            <a:lvl1pPr algn="ctr">
              <a:buNone/>
              <a:defRPr sz="1600"/>
            </a:lvl1pPr>
          </a:lstStyle>
          <a:p>
            <a:pPr lvl="0"/>
            <a:r>
              <a:rPr lang="fr-FR" smtClean="0"/>
              <a:t>Cliquez pour modifier les styles du texte du masque</a:t>
            </a:r>
          </a:p>
        </p:txBody>
      </p:sp>
      <p:sp>
        <p:nvSpPr>
          <p:cNvPr id="8" name="Espace réservé du texte 8"/>
          <p:cNvSpPr>
            <a:spLocks noGrp="1"/>
          </p:cNvSpPr>
          <p:nvPr>
            <p:ph type="body" sz="quarter" idx="14"/>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smtClean="0"/>
              <a:t>Cliquez pour modifier les styles du texte du masque</a:t>
            </a:r>
          </a:p>
        </p:txBody>
      </p:sp>
      <p:sp>
        <p:nvSpPr>
          <p:cNvPr id="6" name="Espace réservé du pied de page 4"/>
          <p:cNvSpPr>
            <a:spLocks noGrp="1"/>
          </p:cNvSpPr>
          <p:nvPr>
            <p:ph type="ftr" sz="quarter" idx="15"/>
          </p:nvPr>
        </p:nvSpPr>
        <p:spPr/>
        <p:txBody>
          <a:bodyPr/>
          <a:lstStyle>
            <a:lvl1pPr>
              <a:defRPr>
                <a:solidFill>
                  <a:schemeClr val="tx1"/>
                </a:solidFill>
              </a:defRPr>
            </a:lvl1pPr>
          </a:lstStyle>
          <a:p>
            <a:r>
              <a:rPr lang="fr-FR" altLang="fr-FR" smtClean="0"/>
              <a:t>Kit intégration H3SE - Module TCNT 1.2 - Sûreté de l’information et sûreté des déplacements – V1</a:t>
            </a:r>
            <a:endParaRPr lang="fr-FR" altLang="fr-FR"/>
          </a:p>
        </p:txBody>
      </p:sp>
      <p:sp>
        <p:nvSpPr>
          <p:cNvPr id="9" name="Espace réservé du numéro de diapositive 5"/>
          <p:cNvSpPr>
            <a:spLocks noGrp="1"/>
          </p:cNvSpPr>
          <p:nvPr>
            <p:ph type="sldNum" sz="quarter" idx="16"/>
          </p:nvPr>
        </p:nvSpPr>
        <p:spPr/>
        <p:txBody>
          <a:bodyPr/>
          <a:lstStyle>
            <a:lvl1pPr>
              <a:defRPr/>
            </a:lvl1pPr>
          </a:lstStyle>
          <a:p>
            <a:fld id="{AB5B9883-4D36-E349-A464-E73808983AFD}" type="slidenum">
              <a:rPr lang="fr-FR" altLang="fr-FR"/>
              <a:pPr/>
              <a:t>‹N°›</a:t>
            </a:fld>
            <a:endParaRPr lang="fr-FR" altLang="fr-FR"/>
          </a:p>
        </p:txBody>
      </p:sp>
    </p:spTree>
    <p:extLst>
      <p:ext uri="{BB962C8B-B14F-4D97-AF65-F5344CB8AC3E}">
        <p14:creationId xmlns:p14="http://schemas.microsoft.com/office/powerpoint/2010/main" xmlns="" val="456534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ux Graphiques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p:nvPr>
        </p:nvSpPr>
        <p:spPr>
          <a:xfrm>
            <a:off x="457200" y="972000"/>
            <a:ext cx="8218800" cy="2484000"/>
          </a:xfrm>
          <a:prstGeom prst="rect">
            <a:avLst/>
          </a:prstGeom>
        </p:spPr>
        <p:txBody>
          <a:bodyPr/>
          <a:lstStyle>
            <a:lvl1pPr>
              <a:defRPr/>
            </a:lvl1pPr>
          </a:lstStyle>
          <a:p>
            <a:pPr lvl="0"/>
            <a:r>
              <a:rPr lang="fr-FR" smtClean="0"/>
              <a:t>Cliquez pour modifier les styles du texte du masque</a:t>
            </a:r>
          </a:p>
        </p:txBody>
      </p:sp>
      <p:sp>
        <p:nvSpPr>
          <p:cNvPr id="8" name="Espace réservé du contenu 2"/>
          <p:cNvSpPr>
            <a:spLocks noGrp="1"/>
          </p:cNvSpPr>
          <p:nvPr>
            <p:ph idx="13"/>
          </p:nvPr>
        </p:nvSpPr>
        <p:spPr>
          <a:xfrm>
            <a:off x="457200" y="3510000"/>
            <a:ext cx="8218800" cy="2484000"/>
          </a:xfrm>
          <a:prstGeom prst="rect">
            <a:avLst/>
          </a:prstGeom>
        </p:spPr>
        <p:txBody>
          <a:bodyPr/>
          <a:lstStyle>
            <a:lvl1pPr>
              <a:defRPr/>
            </a:lvl1pPr>
          </a:lstStyle>
          <a:p>
            <a:pPr lvl="0"/>
            <a:r>
              <a:rPr lang="fr-FR" smtClean="0"/>
              <a:t>Cliquez pour modifier les styles du texte du masque</a:t>
            </a:r>
          </a:p>
        </p:txBody>
      </p:sp>
      <p:sp>
        <p:nvSpPr>
          <p:cNvPr id="7" name="Espace réservé du texte 8"/>
          <p:cNvSpPr>
            <a:spLocks noGrp="1"/>
          </p:cNvSpPr>
          <p:nvPr>
            <p:ph type="body" sz="quarter" idx="14"/>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smtClean="0"/>
              <a:t>Cliquez pour modifier les styles du texte du masque</a:t>
            </a:r>
          </a:p>
        </p:txBody>
      </p:sp>
      <p:sp>
        <p:nvSpPr>
          <p:cNvPr id="6" name="Espace réservé du pied de page 4"/>
          <p:cNvSpPr>
            <a:spLocks noGrp="1"/>
          </p:cNvSpPr>
          <p:nvPr>
            <p:ph type="ftr" sz="quarter" idx="15"/>
          </p:nvPr>
        </p:nvSpPr>
        <p:spPr/>
        <p:txBody>
          <a:bodyPr/>
          <a:lstStyle>
            <a:lvl1pPr>
              <a:defRPr>
                <a:solidFill>
                  <a:schemeClr val="tx1"/>
                </a:solidFill>
              </a:defRPr>
            </a:lvl1pPr>
          </a:lstStyle>
          <a:p>
            <a:r>
              <a:rPr lang="fr-FR" altLang="fr-FR" smtClean="0"/>
              <a:t>Kit intégration H3SE - Module TCNT 1.2 - Sûreté de l’information et sûreté des déplacements – V1</a:t>
            </a:r>
            <a:endParaRPr lang="fr-FR" altLang="fr-FR"/>
          </a:p>
        </p:txBody>
      </p:sp>
      <p:sp>
        <p:nvSpPr>
          <p:cNvPr id="9" name="Espace réservé du numéro de diapositive 5"/>
          <p:cNvSpPr>
            <a:spLocks noGrp="1"/>
          </p:cNvSpPr>
          <p:nvPr>
            <p:ph type="sldNum" sz="quarter" idx="16"/>
          </p:nvPr>
        </p:nvSpPr>
        <p:spPr/>
        <p:txBody>
          <a:bodyPr/>
          <a:lstStyle>
            <a:lvl1pPr>
              <a:defRPr/>
            </a:lvl1pPr>
          </a:lstStyle>
          <a:p>
            <a:fld id="{1480447A-F528-E14D-9FC9-15696A9E2FA1}" type="slidenum">
              <a:rPr lang="fr-FR" altLang="fr-FR"/>
              <a:pPr/>
              <a:t>‹N°›</a:t>
            </a:fld>
            <a:endParaRPr lang="fr-FR" altLang="fr-FR"/>
          </a:p>
        </p:txBody>
      </p:sp>
    </p:spTree>
    <p:extLst>
      <p:ext uri="{BB962C8B-B14F-4D97-AF65-F5344CB8AC3E}">
        <p14:creationId xmlns:p14="http://schemas.microsoft.com/office/powerpoint/2010/main" xmlns="" val="22472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aphique ann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p:nvPr>
        </p:nvSpPr>
        <p:spPr>
          <a:xfrm>
            <a:off x="457200" y="1767600"/>
            <a:ext cx="8218800" cy="4248000"/>
          </a:xfrm>
          <a:prstGeom prst="rect">
            <a:avLst/>
          </a:prstGeom>
        </p:spPr>
        <p:txBody>
          <a:bodyPr/>
          <a:lstStyle>
            <a:lvl1pPr>
              <a:defRPr/>
            </a:lvl1pPr>
          </a:lstStyle>
          <a:p>
            <a:pPr lvl="0"/>
            <a:r>
              <a:rPr lang="fr-FR" smtClean="0"/>
              <a:t>Cliquez pour modifier les styles du texte du masque</a:t>
            </a:r>
          </a:p>
        </p:txBody>
      </p:sp>
      <p:sp>
        <p:nvSpPr>
          <p:cNvPr id="8" name="Espace réservé du texte 7"/>
          <p:cNvSpPr>
            <a:spLocks noGrp="1"/>
          </p:cNvSpPr>
          <p:nvPr>
            <p:ph type="body" sz="quarter" idx="13"/>
          </p:nvPr>
        </p:nvSpPr>
        <p:spPr>
          <a:xfrm>
            <a:off x="2267744" y="1418400"/>
            <a:ext cx="4608512" cy="338554"/>
          </a:xfrm>
        </p:spPr>
        <p:txBody>
          <a:bodyPr anchorCtr="1">
            <a:spAutoFit/>
          </a:bodyPr>
          <a:lstStyle>
            <a:lvl1pPr algn="ctr">
              <a:buNone/>
              <a:defRPr sz="1600"/>
            </a:lvl1pPr>
          </a:lstStyle>
          <a:p>
            <a:pPr lvl="0"/>
            <a:r>
              <a:rPr lang="fr-FR" smtClean="0"/>
              <a:t>Cliquez pour modifier les styles du texte du masque</a:t>
            </a:r>
          </a:p>
        </p:txBody>
      </p:sp>
      <p:sp>
        <p:nvSpPr>
          <p:cNvPr id="7" name="Espace réservé du texte 8"/>
          <p:cNvSpPr>
            <a:spLocks noGrp="1"/>
          </p:cNvSpPr>
          <p:nvPr>
            <p:ph type="body" sz="quarter" idx="14"/>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smtClean="0"/>
              <a:t>Cliquez pour modifier les styles du texte du masque</a:t>
            </a:r>
          </a:p>
        </p:txBody>
      </p:sp>
      <p:sp>
        <p:nvSpPr>
          <p:cNvPr id="6" name="Espace réservé du pied de page 4"/>
          <p:cNvSpPr>
            <a:spLocks noGrp="1"/>
          </p:cNvSpPr>
          <p:nvPr>
            <p:ph type="ftr" sz="quarter" idx="15"/>
          </p:nvPr>
        </p:nvSpPr>
        <p:spPr/>
        <p:txBody>
          <a:bodyPr/>
          <a:lstStyle>
            <a:lvl1pPr>
              <a:defRPr>
                <a:solidFill>
                  <a:schemeClr val="tx1"/>
                </a:solidFill>
              </a:defRPr>
            </a:lvl1pPr>
          </a:lstStyle>
          <a:p>
            <a:r>
              <a:rPr lang="fr-FR" altLang="fr-FR" smtClean="0"/>
              <a:t>Kit intégration H3SE - Module TCNT 1.2 - Sûreté de l’information et sûreté des déplacements – V1</a:t>
            </a:r>
            <a:endParaRPr lang="fr-FR" altLang="fr-FR"/>
          </a:p>
        </p:txBody>
      </p:sp>
      <p:sp>
        <p:nvSpPr>
          <p:cNvPr id="9" name="Espace réservé du numéro de diapositive 5"/>
          <p:cNvSpPr>
            <a:spLocks noGrp="1"/>
          </p:cNvSpPr>
          <p:nvPr>
            <p:ph type="sldNum" sz="quarter" idx="16"/>
          </p:nvPr>
        </p:nvSpPr>
        <p:spPr/>
        <p:txBody>
          <a:bodyPr/>
          <a:lstStyle>
            <a:lvl1pPr>
              <a:defRPr/>
            </a:lvl1pPr>
          </a:lstStyle>
          <a:p>
            <a:fld id="{6A4FF252-A8EE-AB4F-8ABF-1398DAB5160F}" type="slidenum">
              <a:rPr lang="fr-FR" altLang="fr-FR"/>
              <a:pPr/>
              <a:t>‹N°›</a:t>
            </a:fld>
            <a:endParaRPr lang="fr-FR" altLang="fr-FR"/>
          </a:p>
        </p:txBody>
      </p:sp>
    </p:spTree>
    <p:extLst>
      <p:ext uri="{BB962C8B-B14F-4D97-AF65-F5344CB8AC3E}">
        <p14:creationId xmlns:p14="http://schemas.microsoft.com/office/powerpoint/2010/main" xmlns="" val="1886543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p:nvPr>
        </p:nvSpPr>
        <p:spPr>
          <a:xfrm>
            <a:off x="457200" y="1125538"/>
            <a:ext cx="8218488" cy="4896000"/>
          </a:xfrm>
          <a:prstGeom prst="rect">
            <a:avLst/>
          </a:prstGeom>
        </p:spPr>
        <p:txBody>
          <a:bodyPr/>
          <a:lstStyle>
            <a:lvl1pPr>
              <a:defRPr/>
            </a:lvl1pPr>
          </a:lstStyle>
          <a:p>
            <a:pPr lvl="0"/>
            <a:r>
              <a:rPr lang="fr-FR" smtClean="0"/>
              <a:t>Cliquez pour modifier les styles du texte du masque</a:t>
            </a:r>
          </a:p>
        </p:txBody>
      </p:sp>
      <p:sp>
        <p:nvSpPr>
          <p:cNvPr id="7" name="Espace réservé du texte 8"/>
          <p:cNvSpPr>
            <a:spLocks noGrp="1"/>
          </p:cNvSpPr>
          <p:nvPr>
            <p:ph type="body" sz="quarter" idx="14"/>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smtClean="0"/>
              <a:t>Cliquez pour modifier les styles du texte du masque</a:t>
            </a:r>
          </a:p>
        </p:txBody>
      </p:sp>
      <p:sp>
        <p:nvSpPr>
          <p:cNvPr id="5" name="Espace réservé du pied de page 4"/>
          <p:cNvSpPr>
            <a:spLocks noGrp="1"/>
          </p:cNvSpPr>
          <p:nvPr>
            <p:ph type="ftr" sz="quarter" idx="15"/>
          </p:nvPr>
        </p:nvSpPr>
        <p:spPr/>
        <p:txBody>
          <a:bodyPr/>
          <a:lstStyle>
            <a:lvl1pPr>
              <a:defRPr>
                <a:solidFill>
                  <a:schemeClr val="tx1"/>
                </a:solidFill>
              </a:defRPr>
            </a:lvl1pPr>
          </a:lstStyle>
          <a:p>
            <a:r>
              <a:rPr lang="fr-FR" altLang="fr-FR" smtClean="0"/>
              <a:t>Kit intégration H3SE - Module TCNT 1.2 - Sûreté de l’information et sûreté des déplacements – V1</a:t>
            </a:r>
            <a:endParaRPr lang="fr-FR" altLang="fr-FR"/>
          </a:p>
        </p:txBody>
      </p:sp>
      <p:sp>
        <p:nvSpPr>
          <p:cNvPr id="6" name="Espace réservé du numéro de diapositive 5"/>
          <p:cNvSpPr>
            <a:spLocks noGrp="1"/>
          </p:cNvSpPr>
          <p:nvPr>
            <p:ph type="sldNum" sz="quarter" idx="16"/>
          </p:nvPr>
        </p:nvSpPr>
        <p:spPr/>
        <p:txBody>
          <a:bodyPr/>
          <a:lstStyle>
            <a:lvl1pPr>
              <a:defRPr/>
            </a:lvl1pPr>
          </a:lstStyle>
          <a:p>
            <a:fld id="{FBA68525-2E81-1940-BB08-C43B8E4C94DD}" type="slidenum">
              <a:rPr lang="fr-FR" altLang="fr-FR"/>
              <a:pPr/>
              <a:t>‹N°›</a:t>
            </a:fld>
            <a:endParaRPr lang="fr-FR" altLang="fr-FR"/>
          </a:p>
        </p:txBody>
      </p:sp>
    </p:spTree>
    <p:extLst>
      <p:ext uri="{BB962C8B-B14F-4D97-AF65-F5344CB8AC3E}">
        <p14:creationId xmlns:p14="http://schemas.microsoft.com/office/powerpoint/2010/main" xmlns="" val="1683653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noProof="0" smtClean="0"/>
              <a:t>Cliquez pour modifier le style du titre</a:t>
            </a:r>
            <a:endParaRPr lang="fr-FR" noProof="0" dirty="0"/>
          </a:p>
        </p:txBody>
      </p:sp>
      <p:sp>
        <p:nvSpPr>
          <p:cNvPr id="3" name="Espace réservé du pied de page 4"/>
          <p:cNvSpPr>
            <a:spLocks noGrp="1"/>
          </p:cNvSpPr>
          <p:nvPr>
            <p:ph type="ftr" sz="quarter" idx="10"/>
          </p:nvPr>
        </p:nvSpPr>
        <p:spPr/>
        <p:txBody>
          <a:bodyPr/>
          <a:lstStyle>
            <a:lvl1pPr>
              <a:defRPr>
                <a:solidFill>
                  <a:schemeClr val="tx1"/>
                </a:solidFill>
              </a:defRPr>
            </a:lvl1pPr>
          </a:lstStyle>
          <a:p>
            <a:r>
              <a:rPr lang="fr-FR" altLang="fr-FR" smtClean="0"/>
              <a:t>Kit intégration H3SE - Module TCNT 1.2 - Sûreté de l’information et sûreté des déplacements – V1</a:t>
            </a:r>
            <a:endParaRPr lang="fr-FR" altLang="fr-FR"/>
          </a:p>
        </p:txBody>
      </p:sp>
      <p:sp>
        <p:nvSpPr>
          <p:cNvPr id="4" name="Espace réservé du numéro de diapositive 5"/>
          <p:cNvSpPr>
            <a:spLocks noGrp="1"/>
          </p:cNvSpPr>
          <p:nvPr>
            <p:ph type="sldNum" sz="quarter" idx="11"/>
          </p:nvPr>
        </p:nvSpPr>
        <p:spPr/>
        <p:txBody>
          <a:bodyPr/>
          <a:lstStyle>
            <a:lvl1pPr>
              <a:defRPr/>
            </a:lvl1pPr>
          </a:lstStyle>
          <a:p>
            <a:fld id="{A8B157F0-B9C9-C442-A59A-1C865B25E8BA}" type="slidenum">
              <a:rPr lang="fr-FR" altLang="fr-FR"/>
              <a:pPr/>
              <a:t>‹N°›</a:t>
            </a:fld>
            <a:endParaRPr lang="fr-FR" altLang="fr-FR"/>
          </a:p>
        </p:txBody>
      </p:sp>
    </p:spTree>
    <p:extLst>
      <p:ext uri="{BB962C8B-B14F-4D97-AF65-F5344CB8AC3E}">
        <p14:creationId xmlns:p14="http://schemas.microsoft.com/office/powerpoint/2010/main" xmlns="" val="1920934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18488" cy="635000"/>
          </a:xfrm>
          <a:prstGeom prst="rect">
            <a:avLst/>
          </a:prstGeom>
        </p:spPr>
        <p:txBody>
          <a:bodyPr vert="horz" lIns="91440" tIns="45720" rIns="91440" bIns="45720" rtlCol="0" anchor="t">
            <a:noAutofit/>
          </a:bodyPr>
          <a:lstStyle/>
          <a:p>
            <a:r>
              <a:rPr lang="fr-FR" noProof="0" dirty="0" smtClean="0"/>
              <a:t>Cliquez et modifiez le titre</a:t>
            </a:r>
            <a:endParaRPr lang="fr-FR" noProof="0" dirty="0"/>
          </a:p>
        </p:txBody>
      </p:sp>
      <p:sp>
        <p:nvSpPr>
          <p:cNvPr id="5" name="Espace réservé du pied de page 4"/>
          <p:cNvSpPr>
            <a:spLocks noGrp="1"/>
          </p:cNvSpPr>
          <p:nvPr>
            <p:ph type="ftr" sz="quarter" idx="3"/>
          </p:nvPr>
        </p:nvSpPr>
        <p:spPr>
          <a:xfrm>
            <a:off x="457200" y="6411913"/>
            <a:ext cx="5562600" cy="365125"/>
          </a:xfrm>
          <a:prstGeom prst="rect">
            <a:avLst/>
          </a:prstGeom>
        </p:spPr>
        <p:txBody>
          <a:bodyPr vert="horz" wrap="square" lIns="0" tIns="45720" rIns="91440" bIns="45720" numCol="1" anchor="ctr" anchorCtr="0" compatLnSpc="1">
            <a:prstTxWarp prst="textNoShape">
              <a:avLst/>
            </a:prstTxWarp>
          </a:bodyPr>
          <a:lstStyle>
            <a:lvl1pPr eaLnBrk="1" hangingPunct="1">
              <a:defRPr sz="900">
                <a:solidFill>
                  <a:srgbClr val="000000"/>
                </a:solidFill>
                <a:ea typeface="Helvetica" charset="0"/>
                <a:cs typeface="Helvetica" charset="0"/>
              </a:defRPr>
            </a:lvl1pPr>
          </a:lstStyle>
          <a:p>
            <a:r>
              <a:rPr lang="fr-FR" altLang="fr-FR" smtClean="0"/>
              <a:t>Kit intégration H3SE - Module TCNT 1.2 - Sûreté de l’information et sûreté des déplacements – V1</a:t>
            </a:r>
            <a:endParaRPr lang="fr-FR" altLang="fr-FR"/>
          </a:p>
        </p:txBody>
      </p:sp>
      <p:sp>
        <p:nvSpPr>
          <p:cNvPr id="6" name="Espace réservé du numéro de diapositive 5"/>
          <p:cNvSpPr>
            <a:spLocks noGrp="1"/>
          </p:cNvSpPr>
          <p:nvPr>
            <p:ph type="sldNum" sz="quarter" idx="4"/>
          </p:nvPr>
        </p:nvSpPr>
        <p:spPr>
          <a:xfrm>
            <a:off x="6553200" y="6411913"/>
            <a:ext cx="725488"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ea typeface="Helvetica" charset="0"/>
                <a:cs typeface="Helvetica" charset="0"/>
              </a:defRPr>
            </a:lvl1pPr>
          </a:lstStyle>
          <a:p>
            <a:fld id="{ADCE1AAE-FA99-4749-88FE-419C9BB16F32}" type="slidenum">
              <a:rPr lang="fr-FR" altLang="fr-FR"/>
              <a:pPr/>
              <a:t>‹N°›</a:t>
            </a:fld>
            <a:endParaRPr lang="fr-FR" altLang="fr-FR"/>
          </a:p>
        </p:txBody>
      </p:sp>
      <p:sp>
        <p:nvSpPr>
          <p:cNvPr id="7" name="Rectangle 6"/>
          <p:cNvSpPr/>
          <p:nvPr/>
        </p:nvSpPr>
        <p:spPr>
          <a:xfrm>
            <a:off x="9031288" y="0"/>
            <a:ext cx="112712"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endParaRPr lang="fr-FR" altLang="fr-FR">
              <a:solidFill>
                <a:srgbClr val="FFFFFF"/>
              </a:solidFill>
              <a:latin typeface="Helvetica" charset="0"/>
              <a:ea typeface="Helvetica" charset="0"/>
              <a:cs typeface="Helvetica" charset="0"/>
            </a:endParaRPr>
          </a:p>
        </p:txBody>
      </p:sp>
      <p:cxnSp>
        <p:nvCxnSpPr>
          <p:cNvPr id="9" name="Connecteur droit 8"/>
          <p:cNvCxnSpPr/>
          <p:nvPr/>
        </p:nvCxnSpPr>
        <p:spPr>
          <a:xfrm>
            <a:off x="457200" y="6311900"/>
            <a:ext cx="8686800" cy="1588"/>
          </a:xfrm>
          <a:prstGeom prst="line">
            <a:avLst/>
          </a:prstGeom>
          <a:ln w="9525" cap="flat" cmpd="sng" algn="ctr">
            <a:solidFill>
              <a:schemeClr val="accent3">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a:cxnSpLocks noChangeShapeType="1"/>
          </p:cNvCxnSpPr>
          <p:nvPr/>
        </p:nvCxnSpPr>
        <p:spPr bwMode="auto">
          <a:xfrm rot="5400000">
            <a:off x="7335044" y="6595269"/>
            <a:ext cx="365125" cy="1587"/>
          </a:xfrm>
          <a:prstGeom prst="line">
            <a:avLst/>
          </a:prstGeom>
          <a:noFill/>
          <a:ln w="6350">
            <a:solidFill>
              <a:schemeClr val="tx1">
                <a:alpha val="70195"/>
              </a:schemeClr>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xmlns="">
                <a:noFill/>
              </a14:hiddenFill>
            </a:ext>
          </a:extLst>
        </p:spPr>
      </p:cxnSp>
      <p:sp>
        <p:nvSpPr>
          <p:cNvPr id="1032" name="Espace réservé du texte 3"/>
          <p:cNvSpPr>
            <a:spLocks noGrp="1"/>
          </p:cNvSpPr>
          <p:nvPr>
            <p:ph type="body" idx="1"/>
          </p:nvPr>
        </p:nvSpPr>
        <p:spPr bwMode="auto">
          <a:xfrm>
            <a:off x="457200" y="1125538"/>
            <a:ext cx="8218488" cy="5000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p:txBody>
      </p:sp>
      <p:pic>
        <p:nvPicPr>
          <p:cNvPr id="1033" name="Image 10" descr="TOTAL_ADM.png"/>
          <p:cNvPicPr>
            <a:picLocks noChangeAspect="1"/>
          </p:cNvPicPr>
          <p:nvPr/>
        </p:nvPicPr>
        <p:blipFill>
          <a:blip r:embed="rId12">
            <a:extLst>
              <a:ext uri="{28A0092B-C50C-407E-A947-70E740481C1C}">
                <a14:useLocalDpi xmlns:a14="http://schemas.microsoft.com/office/drawing/2010/main" xmlns="" val="0"/>
              </a:ext>
            </a:extLst>
          </a:blip>
          <a:srcRect/>
          <a:stretch>
            <a:fillRect/>
          </a:stretch>
        </p:blipFill>
        <p:spPr bwMode="auto">
          <a:xfrm>
            <a:off x="7685088" y="6375400"/>
            <a:ext cx="1008062" cy="401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Lst>
  <p:hf hdr="0" dt="0"/>
  <p:txStyles>
    <p:titleStyle>
      <a:lvl1pPr algn="l" defTabSz="457200" rtl="0" eaLnBrk="0" fontAlgn="base" hangingPunct="0">
        <a:spcBef>
          <a:spcPct val="0"/>
        </a:spcBef>
        <a:spcAft>
          <a:spcPct val="0"/>
        </a:spcAft>
        <a:defRPr sz="2200" b="1" kern="1200" cap="all">
          <a:solidFill>
            <a:srgbClr val="A90025"/>
          </a:solidFill>
          <a:latin typeface="+mj-lt"/>
          <a:ea typeface="Arial" charset="0"/>
          <a:cs typeface="Arial"/>
        </a:defRPr>
      </a:lvl1pPr>
      <a:lvl2pPr algn="l" defTabSz="457200" rtl="0" eaLnBrk="0" fontAlgn="base" hangingPunct="0">
        <a:spcBef>
          <a:spcPct val="0"/>
        </a:spcBef>
        <a:spcAft>
          <a:spcPct val="0"/>
        </a:spcAft>
        <a:defRPr sz="2200" b="1">
          <a:solidFill>
            <a:srgbClr val="A90025"/>
          </a:solidFill>
          <a:latin typeface="Arial" charset="0"/>
          <a:ea typeface="Arial" charset="0"/>
          <a:cs typeface="Arial" charset="0"/>
        </a:defRPr>
      </a:lvl2pPr>
      <a:lvl3pPr algn="l" defTabSz="457200" rtl="0" eaLnBrk="0" fontAlgn="base" hangingPunct="0">
        <a:spcBef>
          <a:spcPct val="0"/>
        </a:spcBef>
        <a:spcAft>
          <a:spcPct val="0"/>
        </a:spcAft>
        <a:defRPr sz="2200" b="1">
          <a:solidFill>
            <a:srgbClr val="A90025"/>
          </a:solidFill>
          <a:latin typeface="Arial" charset="0"/>
          <a:ea typeface="Arial" charset="0"/>
          <a:cs typeface="Arial" charset="0"/>
        </a:defRPr>
      </a:lvl3pPr>
      <a:lvl4pPr algn="l" defTabSz="457200" rtl="0" eaLnBrk="0" fontAlgn="base" hangingPunct="0">
        <a:spcBef>
          <a:spcPct val="0"/>
        </a:spcBef>
        <a:spcAft>
          <a:spcPct val="0"/>
        </a:spcAft>
        <a:defRPr sz="2200" b="1">
          <a:solidFill>
            <a:srgbClr val="A90025"/>
          </a:solidFill>
          <a:latin typeface="Arial" charset="0"/>
          <a:ea typeface="Arial" charset="0"/>
          <a:cs typeface="Arial" charset="0"/>
        </a:defRPr>
      </a:lvl4pPr>
      <a:lvl5pPr algn="l" defTabSz="457200" rtl="0" eaLnBrk="0" fontAlgn="base" hangingPunct="0">
        <a:spcBef>
          <a:spcPct val="0"/>
        </a:spcBef>
        <a:spcAft>
          <a:spcPct val="0"/>
        </a:spcAft>
        <a:defRPr sz="2200" b="1">
          <a:solidFill>
            <a:srgbClr val="A90025"/>
          </a:solidFill>
          <a:latin typeface="Arial" charset="0"/>
          <a:ea typeface="Arial" charset="0"/>
          <a:cs typeface="Arial" charset="0"/>
        </a:defRPr>
      </a:lvl5pPr>
      <a:lvl6pPr marL="457200" algn="l" defTabSz="457200" rtl="0" fontAlgn="base">
        <a:spcBef>
          <a:spcPct val="0"/>
        </a:spcBef>
        <a:spcAft>
          <a:spcPct val="0"/>
        </a:spcAft>
        <a:defRPr sz="2200" b="1">
          <a:solidFill>
            <a:srgbClr val="A90025"/>
          </a:solidFill>
          <a:latin typeface="Arial" charset="0"/>
          <a:ea typeface="Arial" charset="0"/>
          <a:cs typeface="Arial" charset="0"/>
        </a:defRPr>
      </a:lvl6pPr>
      <a:lvl7pPr marL="914400" algn="l" defTabSz="457200" rtl="0" fontAlgn="base">
        <a:spcBef>
          <a:spcPct val="0"/>
        </a:spcBef>
        <a:spcAft>
          <a:spcPct val="0"/>
        </a:spcAft>
        <a:defRPr sz="2200" b="1">
          <a:solidFill>
            <a:srgbClr val="A90025"/>
          </a:solidFill>
          <a:latin typeface="Arial" charset="0"/>
          <a:ea typeface="Arial" charset="0"/>
          <a:cs typeface="Arial" charset="0"/>
        </a:defRPr>
      </a:lvl7pPr>
      <a:lvl8pPr marL="1371600" algn="l" defTabSz="457200" rtl="0" fontAlgn="base">
        <a:spcBef>
          <a:spcPct val="0"/>
        </a:spcBef>
        <a:spcAft>
          <a:spcPct val="0"/>
        </a:spcAft>
        <a:defRPr sz="2200" b="1">
          <a:solidFill>
            <a:srgbClr val="A90025"/>
          </a:solidFill>
          <a:latin typeface="Arial" charset="0"/>
          <a:ea typeface="Arial" charset="0"/>
          <a:cs typeface="Arial" charset="0"/>
        </a:defRPr>
      </a:lvl8pPr>
      <a:lvl9pPr marL="1828800" algn="l" defTabSz="457200" rtl="0" fontAlgn="base">
        <a:spcBef>
          <a:spcPct val="0"/>
        </a:spcBef>
        <a:spcAft>
          <a:spcPct val="0"/>
        </a:spcAft>
        <a:defRPr sz="2200" b="1">
          <a:solidFill>
            <a:srgbClr val="A90025"/>
          </a:solidFill>
          <a:latin typeface="Arial" charset="0"/>
          <a:ea typeface="Arial" charset="0"/>
          <a:cs typeface="Arial" charset="0"/>
        </a:defRPr>
      </a:lvl9pPr>
    </p:titleStyle>
    <p:bodyStyle>
      <a:lvl1pPr marL="285750" indent="-285750" algn="l" defTabSz="457200" rtl="0" eaLnBrk="0" fontAlgn="base" hangingPunct="0">
        <a:spcBef>
          <a:spcPts val="300"/>
        </a:spcBef>
        <a:spcAft>
          <a:spcPts val="300"/>
        </a:spcAft>
        <a:buClr>
          <a:srgbClr val="A90025"/>
        </a:buClr>
        <a:buSzPct val="120000"/>
        <a:buFont typeface="Lucida Grande" charset="0"/>
        <a:buChar char="●"/>
        <a:defRPr sz="2000" kern="1200">
          <a:solidFill>
            <a:schemeClr val="tx1"/>
          </a:solidFill>
          <a:latin typeface="+mn-lt"/>
          <a:ea typeface="Arial" charset="0"/>
          <a:cs typeface="Arial"/>
        </a:defRPr>
      </a:lvl1pPr>
      <a:lvl2pPr marL="447675" indent="-180975" algn="l" defTabSz="533400" rtl="0" eaLnBrk="0" fontAlgn="base" hangingPunct="0">
        <a:spcBef>
          <a:spcPts val="300"/>
        </a:spcBef>
        <a:spcAft>
          <a:spcPts val="300"/>
        </a:spcAft>
        <a:buClr>
          <a:srgbClr val="A90025"/>
        </a:buClr>
        <a:buFont typeface="Lucida Grande" charset="0"/>
        <a:buChar char="-"/>
        <a:defRPr kern="1200">
          <a:solidFill>
            <a:schemeClr val="tx1"/>
          </a:solidFill>
          <a:latin typeface="+mn-lt"/>
          <a:ea typeface="Arial" charset="0"/>
          <a:cs typeface="Arial"/>
        </a:defRPr>
      </a:lvl2pPr>
      <a:lvl3pPr marL="806450" indent="-180975" algn="l" defTabSz="457200" rtl="0" eaLnBrk="0" fontAlgn="base" hangingPunct="0">
        <a:spcBef>
          <a:spcPts val="300"/>
        </a:spcBef>
        <a:spcAft>
          <a:spcPts val="300"/>
        </a:spcAft>
        <a:buClr>
          <a:srgbClr val="A90025"/>
        </a:buClr>
        <a:buSzPct val="100000"/>
        <a:buFont typeface="Lucida Grande" charset="0"/>
        <a:buChar char="•"/>
        <a:defRPr sz="1600" kern="1200">
          <a:solidFill>
            <a:schemeClr val="tx1"/>
          </a:solidFill>
          <a:latin typeface="+mn-lt"/>
          <a:ea typeface="Arial" charset="0"/>
          <a:cs typeface="Arial"/>
        </a:defRPr>
      </a:lvl3pPr>
      <a:lvl4pPr marL="1076325" indent="-171450" algn="l" defTabSz="457200" rtl="0" eaLnBrk="0" fontAlgn="base" hangingPunct="0">
        <a:spcBef>
          <a:spcPts val="300"/>
        </a:spcBef>
        <a:spcAft>
          <a:spcPts val="300"/>
        </a:spcAft>
        <a:buClr>
          <a:srgbClr val="A90025"/>
        </a:buClr>
        <a:buSzPct val="80000"/>
        <a:buFont typeface="Lucida Grande" charset="0"/>
        <a:buChar char="-"/>
        <a:defRPr sz="1600" kern="1200">
          <a:solidFill>
            <a:schemeClr val="tx1"/>
          </a:solidFill>
          <a:latin typeface="+mn-lt"/>
          <a:ea typeface="Helvetica" charset="0"/>
          <a:cs typeface="Helvetica"/>
        </a:defRPr>
      </a:lvl4pPr>
      <a:lvl5pPr marL="1258888" indent="-180975" algn="l" defTabSz="352425" rtl="0" eaLnBrk="0" fontAlgn="base" hangingPunct="0">
        <a:spcBef>
          <a:spcPts val="300"/>
        </a:spcBef>
        <a:spcAft>
          <a:spcPts val="300"/>
        </a:spcAft>
        <a:buClr>
          <a:srgbClr val="800000"/>
        </a:buClr>
        <a:buSzPct val="100000"/>
        <a:buFont typeface="Lucida Grande" charset="0"/>
        <a:defRPr sz="1600" kern="1200">
          <a:solidFill>
            <a:schemeClr val="tx1"/>
          </a:solidFill>
          <a:latin typeface="+mn-lt"/>
          <a:ea typeface="Helvetica" charset="0"/>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ZoneTexte 1"/>
          <p:cNvSpPr txBox="1">
            <a:spLocks noChangeArrowheads="1"/>
          </p:cNvSpPr>
          <p:nvPr/>
        </p:nvSpPr>
        <p:spPr bwMode="auto">
          <a:xfrm>
            <a:off x="3200400" y="3276600"/>
            <a:ext cx="18415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lgn="l" rtl="0"/>
            <a:endParaRPr lang="it" altLang="fr-FR"/>
          </a:p>
        </p:txBody>
      </p:sp>
      <p:sp>
        <p:nvSpPr>
          <p:cNvPr id="3" name="Titre 2"/>
          <p:cNvSpPr>
            <a:spLocks noGrp="1"/>
          </p:cNvSpPr>
          <p:nvPr>
            <p:ph type="title"/>
          </p:nvPr>
        </p:nvSpPr>
        <p:spPr>
          <a:xfrm>
            <a:off x="1187450" y="2106613"/>
            <a:ext cx="7277100" cy="1487487"/>
          </a:xfrm>
        </p:spPr>
        <p:txBody>
          <a:bodyPr/>
          <a:lstStyle/>
          <a:p>
            <a:pPr algn="l" rtl="0">
              <a:defRPr/>
            </a:pPr>
            <a:r>
              <a:rPr b="1" i="0" u="none" baseline="0" lang="it"/>
              <a:t>Protezione delle informazioni e protezione durante gli spostamenti</a:t>
            </a:r>
          </a:p>
        </p:txBody>
      </p:sp>
      <p:sp>
        <p:nvSpPr>
          <p:cNvPr id="14339" name="Espace réservé du texte 5"/>
          <p:cNvSpPr>
            <a:spLocks noGrp="1"/>
          </p:cNvSpPr>
          <p:nvPr>
            <p:ph type="body" sz="quarter" idx="10"/>
          </p:nvPr>
        </p:nvSpPr>
        <p:spPr>
          <a:xfrm>
            <a:off x="1187450" y="3640138"/>
            <a:ext cx="7277100" cy="1778000"/>
          </a:xfrm>
        </p:spPr>
        <p:txBody>
          <a:bodyPr/>
          <a:lstStyle/>
          <a:p>
            <a:pPr eaLnBrk="1" hangingPunct="1" algn="l" rtl="0"/>
            <a:r>
              <a:rPr b="0" i="0" u="none" baseline="0" lang="it">
                <a:cs typeface="Arial" charset="0"/>
              </a:rPr>
              <a:t>Kit di inserimento H3SE</a:t>
            </a:r>
          </a:p>
          <a:p>
            <a:pPr eaLnBrk="1" hangingPunct="1" algn="l" rtl="0"/>
            <a:r>
              <a:rPr b="0" i="0" u="none" baseline="0" lang="it">
                <a:cs typeface="Arial" charset="0"/>
              </a:rPr>
              <a:t>Modulo TCNT 1.2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defRPr/>
            </a:pPr>
            <a:r>
              <a:rPr b="1" i="0" u="none" baseline="0" lang="it"/>
              <a:t>Gli obiettivi del modulo</a:t>
            </a:r>
            <a:endParaRPr lang="it" dirty="0"/>
          </a:p>
        </p:txBody>
      </p:sp>
      <p:sp>
        <p:nvSpPr>
          <p:cNvPr id="15362" name="Espace réservé du texte 2"/>
          <p:cNvSpPr>
            <a:spLocks noGrp="1"/>
          </p:cNvSpPr>
          <p:nvPr>
            <p:ph type="body" sz="quarter" idx="12"/>
          </p:nvPr>
        </p:nvSpPr>
        <p:spPr>
          <a:xfrm>
            <a:off x="457200" y="1125538"/>
            <a:ext cx="8218488" cy="5040312"/>
          </a:xfrm>
        </p:spPr>
        <p:txBody>
          <a:bodyPr/>
          <a:lstStyle/>
          <a:p>
            <a:pPr marL="0" indent="0" algn="l" rtl="0">
              <a:buFont typeface="Lucida Grande" charset="0"/>
              <a:buNone/>
            </a:pPr>
            <a:r>
              <a:rPr b="0" i="0" u="none" baseline="0" lang="it">
                <a:cs typeface="Arial" charset="0"/>
              </a:rPr>
              <a:t>Al termine di questo modulo:</a:t>
            </a:r>
          </a:p>
          <a:p>
            <a:pPr marL="0" indent="0" algn="l" rtl="0">
              <a:buFont typeface="Lucida Grande" charset="0"/>
              <a:buNone/>
            </a:pPr>
            <a:endParaRPr lang="it" altLang="fr-FR" dirty="0">
              <a:cs typeface="Arial" charset="0"/>
            </a:endParaRPr>
          </a:p>
          <a:p>
            <a:pPr algn="l" rtl="0"/>
            <a:r>
              <a:rPr b="0" i="0" u="none" baseline="0" lang="it">
                <a:cs typeface="Arial" charset="0"/>
              </a:rPr>
              <a:t>Conoscerete i principali rischi legati alla protezione nelle attività d’ufficio</a:t>
            </a:r>
          </a:p>
          <a:p>
            <a:pPr algn="l" rtl="0"/>
            <a:r>
              <a:rPr b="0" i="0" u="none" baseline="0" lang="it">
                <a:cs typeface="Arial" charset="0"/>
              </a:rPr>
              <a:t>Conoscerete i principali rischi legati alla protezione durante i viaggi e le missioni all’estero</a:t>
            </a:r>
          </a:p>
          <a:p>
            <a:pPr algn="l" rtl="0"/>
            <a:r>
              <a:rPr b="0" i="0" u="none" baseline="0" lang="it">
                <a:cs typeface="Arial" charset="0"/>
              </a:rPr>
              <a:t>Sarete in grado di informarvi sulle disposizioni specifiche da adottare a seconda delle destinazioni di viaggio. </a:t>
            </a:r>
          </a:p>
        </p:txBody>
      </p:sp>
      <p:sp>
        <p:nvSpPr>
          <p:cNvPr id="15363" name="Espace réservé du pied de page 3"/>
          <p:cNvSpPr>
            <a:spLocks noGrp="1"/>
          </p:cNvSpPr>
          <p:nvPr>
            <p:ph type="ftr" sz="quarter" idx="13"/>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l" rtl="0"/>
            <a:r>
              <a:rPr b="0" i="0" u="none" baseline="0" lang="it"/>
              <a:t>Kit di inserimento H3SE - modulo TCNT 1.2 - Protezione delle informazioni e protezione durante gli spostamenti – V2</a:t>
            </a:r>
            <a:endParaRPr lang="it" altLang="fr-FR" dirty="0" smtClean="0">
              <a:ea typeface="Helvetica" charset="0"/>
              <a:cs typeface="Helvetica" charset="0"/>
            </a:endParaRPr>
          </a:p>
        </p:txBody>
      </p:sp>
      <p:sp>
        <p:nvSpPr>
          <p:cNvPr id="15364" name="Espace réservé du numéro de diapositive 4"/>
          <p:cNvSpPr>
            <a:spLocks noGrp="1"/>
          </p:cNvSpPr>
          <p:nvPr>
            <p:ph type="sldNum" sz="quarter" idx="1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r" rtl="0"/>
            <a:r>
              <a:rPr b="0" i="0" u="none" baseline="0" lang="it"/>
              <a:t/>
            </a:r>
            <a:fld id="{1E4416A0-04E2-1947-8695-62EB0C61A7C0}" type="slidenum">
              <a:rPr>
                <a:solidFill>
                  <a:srgbClr val="898989"/>
                </a:solidFill>
                <a:ea typeface="Helvetica" charset="0"/>
                <a:cs typeface="Helvetica" charset="0"/>
              </a:rPr>
              <a:pPr/>
              <a:t>2</a:t>
            </a:fld>
            <a:endParaRPr lang="it" altLang="fr-FR">
              <a:solidFill>
                <a:srgbClr val="898989"/>
              </a:solidFill>
              <a:ea typeface="Helvetica" charset="0"/>
              <a:cs typeface="Helvetica"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defRPr/>
            </a:pPr>
            <a:r>
              <a:rPr sz="2000" b="1" i="0" u="none" baseline="0" lang="it"/>
              <a:t>Alcune cifre legate al patrimonio informativo</a:t>
            </a:r>
            <a:endParaRPr lang="it" sz="2000" dirty="0"/>
          </a:p>
        </p:txBody>
      </p:sp>
      <p:sp>
        <p:nvSpPr>
          <p:cNvPr id="16386" name="Espace réservé du texte 2"/>
          <p:cNvSpPr>
            <a:spLocks noGrp="1"/>
          </p:cNvSpPr>
          <p:nvPr>
            <p:ph type="body" sz="quarter" idx="12"/>
          </p:nvPr>
        </p:nvSpPr>
        <p:spPr>
          <a:xfrm>
            <a:off x="450760" y="1988840"/>
            <a:ext cx="8218488" cy="4246563"/>
          </a:xfrm>
        </p:spPr>
        <p:txBody>
          <a:bodyPr/>
          <a:lstStyle/>
          <a:p>
            <a:pPr algn="just" rtl="0"/>
            <a:r>
              <a:rPr b="0" i="0" u="none" baseline="0" lang="it">
                <a:cs typeface="Arial" charset="0"/>
              </a:rPr>
              <a:t>2014: Edward Snowden rivela che l'agenzia d’informazioni americana stava lavorando sul gruppo Total, e su altri gruppi industriali (Thales, Siemens, ecc.)</a:t>
            </a:r>
          </a:p>
          <a:p>
            <a:pPr algn="just" rtl="0"/>
            <a:r>
              <a:rPr b="0" i="0" u="none" baseline="0" lang="it">
                <a:cs typeface="Arial" charset="0"/>
              </a:rPr>
              <a:t>30% all'anno: è l’aumento, tra il 2006 ed il 2014, dei furti di computer portatili contenenti informazioni sensibili. </a:t>
            </a:r>
          </a:p>
          <a:p>
            <a:pPr algn="just" rtl="0"/>
            <a:r>
              <a:rPr b="0" i="0" u="none" baseline="0" lang="it">
                <a:cs typeface="Arial" charset="0"/>
              </a:rPr>
              <a:t>3: senza misure di cautela, è possibile ottenere informazioni sensibili passando da una rete di sole tre persone. </a:t>
            </a:r>
          </a:p>
          <a:p>
            <a:pPr algn="just" rtl="0"/>
            <a:r>
              <a:rPr b="0" i="0" u="none" baseline="0" lang="it">
                <a:cs typeface="Arial" charset="0"/>
              </a:rPr>
              <a:t>20%: percentuale di attacchi che riguardano informazioni strategiche provenienti da persone che non sono dell'impresa ma sono presenti nei locali.</a:t>
            </a:r>
          </a:p>
          <a:p>
            <a:pPr algn="just" rtl="0"/>
            <a:endParaRPr lang="it" altLang="fr-FR" dirty="0">
              <a:cs typeface="Arial" charset="0"/>
            </a:endParaRPr>
          </a:p>
        </p:txBody>
      </p:sp>
      <p:sp>
        <p:nvSpPr>
          <p:cNvPr id="16387" name="Espace réservé du numéro de diapositive 4"/>
          <p:cNvSpPr>
            <a:spLocks noGrp="1"/>
          </p:cNvSpPr>
          <p:nvPr>
            <p:ph type="sldNum" sz="quarter" idx="1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r" rtl="0"/>
            <a:r>
              <a:rPr b="0" i="0" u="none" baseline="0" lang="it"/>
              <a:t/>
            </a:r>
            <a:fld id="{EA505A5E-D3BA-BC4A-B900-3213786B8499}" type="slidenum">
              <a:rPr>
                <a:solidFill>
                  <a:srgbClr val="898989"/>
                </a:solidFill>
                <a:ea typeface="Helvetica" charset="0"/>
                <a:cs typeface="Helvetica" charset="0"/>
              </a:rPr>
              <a:pPr/>
              <a:t>3</a:t>
            </a:fld>
            <a:endParaRPr lang="it" altLang="fr-FR">
              <a:solidFill>
                <a:srgbClr val="898989"/>
              </a:solidFill>
              <a:ea typeface="Helvetica" charset="0"/>
              <a:cs typeface="Helvetica" charset="0"/>
            </a:endParaRPr>
          </a:p>
        </p:txBody>
      </p:sp>
      <p:pic>
        <p:nvPicPr>
          <p:cNvPr id="3" name="Imag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803920" y="864025"/>
            <a:ext cx="1512168" cy="1124815"/>
          </a:xfrm>
          <a:prstGeom prst="rect">
            <a:avLst/>
          </a:prstGeom>
        </p:spPr>
      </p:pic>
      <p:sp>
        <p:nvSpPr>
          <p:cNvPr id="7" name="Espace réservé du pied de page 3"/>
          <p:cNvSpPr>
            <a:spLocks noGrp="1"/>
          </p:cNvSpPr>
          <p:nvPr>
            <p:ph type="ftr" sz="quarter" idx="13"/>
          </p:nvPr>
        </p:nvSpPr>
        <p:spPr bwMode="auto">
          <a:xfrm>
            <a:off x="457200" y="6411913"/>
            <a:ext cx="5562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l" rtl="0"/>
            <a:r>
              <a:rPr b="0" i="0" u="none" baseline="0" lang="it"/>
              <a:t>Kit di inserimento H3SE - modulo TCNT 1.2 - Protezione delle informazioni e protezione durante gli spostamenti – V2</a:t>
            </a:r>
            <a:endParaRPr lang="it" altLang="fr-FR" dirty="0" smtClean="0">
              <a:ea typeface="Helvetica" charset="0"/>
              <a:cs typeface="Helvetica"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re 1"/>
          <p:cNvSpPr>
            <a:spLocks noGrp="1"/>
          </p:cNvSpPr>
          <p:nvPr>
            <p:ph type="title"/>
          </p:nvPr>
        </p:nvSpPr>
        <p:spPr bwMode="auto"/>
        <p:txBody>
          <a:bodyPr wrap="square" numCol="1" anchorCtr="0" compatLnSpc="1">
            <a:prstTxWarp prst="textNoShape">
              <a:avLst/>
            </a:prstTxWarp>
          </a:bodyPr>
          <a:lstStyle/>
          <a:p>
            <a:pPr algn="l" rtl="0"/>
            <a:r>
              <a:rPr sz="1800" cap="none" b="1" i="0" u="none" baseline="0" lang="it">
                <a:cs typeface="Arial" charset="0"/>
              </a:rPr>
              <a:t>PROTEGGERSI DALLE INTRUSIONI (FISICHE ED INFORMATICHE)</a:t>
            </a:r>
            <a:br>
              <a:rPr sz="1800" cap="none" lang="it">
                <a:cs typeface="Arial" charset="0"/>
              </a:rPr>
            </a:br>
            <a:endParaRPr lang="it" altLang="fr-FR" sz="1800" cap="none" dirty="0">
              <a:cs typeface="Arial" charset="0"/>
            </a:endParaRPr>
          </a:p>
        </p:txBody>
      </p:sp>
      <p:sp>
        <p:nvSpPr>
          <p:cNvPr id="17410" name="Espace réservé du texte 2"/>
          <p:cNvSpPr>
            <a:spLocks noGrp="1"/>
          </p:cNvSpPr>
          <p:nvPr>
            <p:ph type="body" sz="quarter" idx="12"/>
          </p:nvPr>
        </p:nvSpPr>
        <p:spPr>
          <a:xfrm>
            <a:off x="457200" y="1196975"/>
            <a:ext cx="8218488" cy="4608289"/>
          </a:xfrm>
        </p:spPr>
        <p:txBody>
          <a:bodyPr/>
          <a:lstStyle/>
          <a:p>
            <a:pPr algn="just" rtl="0">
              <a:spcBef>
                <a:spcPts val="600"/>
              </a:spcBef>
              <a:spcAft>
                <a:spcPts val="600"/>
              </a:spcAft>
            </a:pPr>
            <a:r>
              <a:rPr sz="1800" b="0" i="0" u="none" baseline="0" lang="it">
                <a:cs typeface="Arial" charset="0"/>
              </a:rPr>
              <a:t>Proteggere l'accesso ai locali, indossare sempre il proprio badge, non aprire la porta a sconosciuti.</a:t>
            </a:r>
          </a:p>
          <a:p>
            <a:pPr algn="just" rtl="0">
              <a:spcBef>
                <a:spcPts val="600"/>
              </a:spcBef>
              <a:spcAft>
                <a:spcPts val="600"/>
              </a:spcAft>
            </a:pPr>
            <a:r>
              <a:rPr sz="1800" b="0" i="0" u="none" baseline="0" lang="it">
                <a:cs typeface="Arial" charset="0"/>
              </a:rPr>
              <a:t>Conservare dati e documenti sensibili sotto chiave e mettere l'antifurto sul proprio computer.</a:t>
            </a:r>
          </a:p>
          <a:p>
            <a:pPr algn="just" rtl="0">
              <a:spcBef>
                <a:spcPts val="600"/>
              </a:spcBef>
              <a:spcAft>
                <a:spcPts val="600"/>
              </a:spcAft>
            </a:pPr>
            <a:r>
              <a:rPr sz="1800" b="0" i="0" u="none" baseline="0" lang="it">
                <a:cs typeface="Arial" charset="0"/>
              </a:rPr>
              <a:t>Memorizzare la password e non scriverla su un post-it!</a:t>
            </a:r>
          </a:p>
          <a:p>
            <a:pPr algn="just" rtl="0">
              <a:spcBef>
                <a:spcPts val="600"/>
              </a:spcBef>
              <a:spcAft>
                <a:spcPts val="600"/>
              </a:spcAft>
            </a:pPr>
            <a:r>
              <a:rPr sz="1800" b="0" i="0" u="none" baseline="0" lang="it">
                <a:cs typeface="Arial" charset="0"/>
              </a:rPr>
              <a:t>Non utilizzare la posta elettronica per messaggi non legati all'attività professionale.</a:t>
            </a:r>
          </a:p>
          <a:p>
            <a:pPr algn="just" rtl="0">
              <a:spcBef>
                <a:spcPts val="600"/>
              </a:spcBef>
              <a:spcAft>
                <a:spcPts val="600"/>
              </a:spcAft>
            </a:pPr>
            <a:r>
              <a:rPr sz="1800" b="0" i="0" u="none" baseline="0" lang="it">
                <a:cs typeface="Arial" charset="0"/>
              </a:rPr>
              <a:t>Non fornire mai informazioni sensibili al telefono.  </a:t>
            </a:r>
          </a:p>
          <a:p>
            <a:pPr algn="just" rtl="0">
              <a:spcBef>
                <a:spcPts val="600"/>
              </a:spcBef>
              <a:spcAft>
                <a:spcPts val="600"/>
              </a:spcAft>
            </a:pPr>
            <a:r>
              <a:rPr sz="1800" b="0" i="0" u="none" baseline="0" lang="it">
                <a:cs typeface="Arial" charset="0"/>
              </a:rPr>
              <a:t>Diffidare di ogni mail sospetta, soprattutto se richiede informazioni sensibili – non cliccare su collegamenti né su allegati. </a:t>
            </a:r>
          </a:p>
          <a:p>
            <a:pPr algn="just" rtl="0">
              <a:spcBef>
                <a:spcPts val="600"/>
              </a:spcBef>
              <a:spcAft>
                <a:spcPts val="600"/>
              </a:spcAft>
            </a:pPr>
            <a:r>
              <a:rPr sz="1800" b="0" i="0" u="none" baseline="0" lang="it">
                <a:cs typeface="Arial" charset="0"/>
              </a:rPr>
              <a:t>Essere discreti nelle conversazioni in pubblico. </a:t>
            </a:r>
          </a:p>
          <a:p>
            <a:pPr algn="just" rtl="0">
              <a:spcBef>
                <a:spcPts val="600"/>
              </a:spcBef>
              <a:spcAft>
                <a:spcPts val="600"/>
              </a:spcAft>
            </a:pPr>
            <a:r>
              <a:rPr sz="1800" b="0" i="0" u="none" baseline="0" lang="it">
                <a:cs typeface="Arial" charset="0"/>
              </a:rPr>
              <a:t>Nessun programma di protezione è efficace senza la partecipazione di ciascuno.</a:t>
            </a:r>
            <a:endParaRPr lang="it" altLang="fr-FR" sz="1800" dirty="0">
              <a:cs typeface="Arial" charset="0"/>
            </a:endParaRPr>
          </a:p>
        </p:txBody>
      </p:sp>
      <p:sp>
        <p:nvSpPr>
          <p:cNvPr id="17411" name="Espace réservé du numéro de diapositive 4"/>
          <p:cNvSpPr>
            <a:spLocks noGrp="1"/>
          </p:cNvSpPr>
          <p:nvPr>
            <p:ph type="sldNum" sz="quarter" idx="1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r" rtl="0"/>
            <a:r>
              <a:rPr b="0" i="0" u="none" baseline="0" lang="it"/>
              <a:t/>
            </a:r>
            <a:fld id="{DEF13C68-CD68-F642-A63F-C095CA16A931}" type="slidenum">
              <a:rPr>
                <a:solidFill>
                  <a:srgbClr val="898989"/>
                </a:solidFill>
                <a:ea typeface="Helvetica" charset="0"/>
                <a:cs typeface="Helvetica" charset="0"/>
              </a:rPr>
              <a:pPr/>
              <a:t>4</a:t>
            </a:fld>
            <a:endParaRPr lang="it" altLang="fr-FR">
              <a:solidFill>
                <a:srgbClr val="898989"/>
              </a:solidFill>
              <a:ea typeface="Helvetica" charset="0"/>
              <a:cs typeface="Helvetica" charset="0"/>
            </a:endParaRPr>
          </a:p>
        </p:txBody>
      </p:sp>
      <p:sp>
        <p:nvSpPr>
          <p:cNvPr id="6" name="Espace réservé du pied de page 3"/>
          <p:cNvSpPr>
            <a:spLocks noGrp="1"/>
          </p:cNvSpPr>
          <p:nvPr>
            <p:ph type="ftr" sz="quarter" idx="13"/>
          </p:nvPr>
        </p:nvSpPr>
        <p:spPr bwMode="auto">
          <a:xfrm>
            <a:off x="457200" y="6411913"/>
            <a:ext cx="5562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l" rtl="0"/>
            <a:r>
              <a:rPr b="0" i="0" u="none" baseline="0" lang="it"/>
              <a:t>Kit di inserimento H3SE - modulo TCNT 1.2 - Protezione delle informazioni e protezione durante gli spostamenti – V2</a:t>
            </a:r>
            <a:endParaRPr lang="it" altLang="fr-FR" dirty="0" smtClean="0">
              <a:ea typeface="Helvetica" charset="0"/>
              <a:cs typeface="Helvetica"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u numéro de diapositive 4"/>
          <p:cNvSpPr>
            <a:spLocks noGrp="1"/>
          </p:cNvSpPr>
          <p:nvPr>
            <p:ph type="sldNum" sz="quarter" idx="1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r" rtl="0"/>
            <a:r>
              <a:rPr b="0" i="0" u="none" baseline="0" lang="it"/>
              <a:t/>
            </a:r>
            <a:fld id="{D96F9957-8289-6849-BE4F-9F271BF92755}" type="slidenum">
              <a:rPr>
                <a:solidFill>
                  <a:srgbClr val="898989"/>
                </a:solidFill>
                <a:ea typeface="Helvetica" charset="0"/>
                <a:cs typeface="Helvetica" charset="0"/>
              </a:rPr>
              <a:pPr/>
              <a:t>5</a:t>
            </a:fld>
            <a:endParaRPr lang="it" altLang="fr-FR">
              <a:solidFill>
                <a:srgbClr val="898989"/>
              </a:solidFill>
              <a:ea typeface="Helvetica" charset="0"/>
              <a:cs typeface="Helvetica" charset="0"/>
            </a:endParaRPr>
          </a:p>
        </p:txBody>
      </p:sp>
      <p:sp>
        <p:nvSpPr>
          <p:cNvPr id="18434" name="Titre 1"/>
          <p:cNvSpPr>
            <a:spLocks noGrp="1"/>
          </p:cNvSpPr>
          <p:nvPr>
            <p:ph type="title"/>
          </p:nvPr>
        </p:nvSpPr>
        <p:spPr bwMode="auto"/>
        <p:txBody>
          <a:bodyPr wrap="square" numCol="1" anchorCtr="0" compatLnSpc="1">
            <a:prstTxWarp prst="textNoShape">
              <a:avLst/>
            </a:prstTxWarp>
          </a:bodyPr>
          <a:lstStyle/>
          <a:p>
            <a:pPr algn="l" rtl="0"/>
            <a:r>
              <a:rPr cap="none" b="1" i="0" u="none" baseline="0" lang="it">
                <a:cs typeface="Arial" charset="0"/>
              </a:rPr>
              <a:t>I LIVELLI DI RISERVATEZZA</a:t>
            </a:r>
          </a:p>
        </p:txBody>
      </p:sp>
      <p:sp>
        <p:nvSpPr>
          <p:cNvPr id="18435" name="Espace réservé du texte 2"/>
          <p:cNvSpPr>
            <a:spLocks noGrp="1"/>
          </p:cNvSpPr>
          <p:nvPr>
            <p:ph type="body" sz="quarter" idx="12"/>
          </p:nvPr>
        </p:nvSpPr>
        <p:spPr>
          <a:xfrm>
            <a:off x="457200" y="1916113"/>
            <a:ext cx="8362950" cy="3311525"/>
          </a:xfrm>
        </p:spPr>
        <p:txBody>
          <a:bodyPr/>
          <a:lstStyle/>
          <a:p>
            <a:pPr marL="342900" indent="-342900" algn="l" rtl="0">
              <a:spcAft>
                <a:spcPct val="0"/>
              </a:spcAft>
              <a:buFont typeface="Symbol" charset="2"/>
              <a:buChar char=""/>
            </a:pPr>
            <a:r>
              <a:rPr b="0" i="0" u="none" baseline="0" lang="it">
                <a:solidFill>
                  <a:srgbClr val="000000"/>
                </a:solidFill>
                <a:ea typeface="Helvetica" charset="0"/>
                <a:cs typeface="Helvetica" charset="0"/>
              </a:rPr>
              <a:t>Livello 0: Pubblico, ad es. i comunicati stampa.</a:t>
            </a:r>
          </a:p>
          <a:p>
            <a:pPr marL="342900" indent="-342900" algn="l" rtl="0">
              <a:spcAft>
                <a:spcPct val="0"/>
              </a:spcAft>
              <a:buFont typeface="Symbol" charset="2"/>
              <a:buChar char=""/>
            </a:pPr>
            <a:endParaRPr lang="it" altLang="fr-FR" sz="1200" dirty="0">
              <a:solidFill>
                <a:srgbClr val="000000"/>
              </a:solidFill>
              <a:latin typeface="Helvetica" charset="0"/>
              <a:ea typeface="Helvetica" charset="0"/>
              <a:cs typeface="Helvetica" charset="0"/>
            </a:endParaRPr>
          </a:p>
          <a:p>
            <a:pPr marL="342900" indent="-342900" algn="l" rtl="0">
              <a:spcAft>
                <a:spcPct val="0"/>
              </a:spcAft>
              <a:buFont typeface="Symbol" charset="2"/>
              <a:buChar char=""/>
            </a:pPr>
            <a:r>
              <a:rPr b="0" i="0" u="none" baseline="0" lang="it">
                <a:solidFill>
                  <a:srgbClr val="000000"/>
                </a:solidFill>
                <a:ea typeface="Helvetica" charset="0"/>
                <a:cs typeface="Helvetica" charset="0"/>
              </a:rPr>
              <a:t>Livello 1: Interno, ad es. l'intranet o il repertorio. </a:t>
            </a:r>
          </a:p>
          <a:p>
            <a:pPr marL="342900" indent="-342900" algn="l" rtl="0">
              <a:spcAft>
                <a:spcPct val="0"/>
              </a:spcAft>
              <a:buFont typeface="Symbol" charset="2"/>
              <a:buChar char=""/>
            </a:pPr>
            <a:endParaRPr lang="it" altLang="fr-FR" sz="1200" dirty="0">
              <a:solidFill>
                <a:srgbClr val="000000"/>
              </a:solidFill>
              <a:latin typeface="Helvetica" charset="0"/>
              <a:ea typeface="Helvetica" charset="0"/>
              <a:cs typeface="Helvetica" charset="0"/>
            </a:endParaRPr>
          </a:p>
          <a:p>
            <a:pPr marL="342900" indent="-342900" algn="l" rtl="0">
              <a:spcAft>
                <a:spcPct val="0"/>
              </a:spcAft>
              <a:buFont typeface="Symbol" charset="2"/>
              <a:buChar char=""/>
            </a:pPr>
            <a:r>
              <a:rPr b="0" i="0" u="none" baseline="0" lang="it">
                <a:solidFill>
                  <a:srgbClr val="000000"/>
                </a:solidFill>
                <a:ea typeface="Helvetica" charset="0"/>
                <a:cs typeface="Helvetica" charset="0"/>
              </a:rPr>
              <a:t>Livello 2: Ristretto ad alcuni dipendenti autorizzati (documenti legati all'esplorazione, di progetto o strategici)</a:t>
            </a:r>
          </a:p>
          <a:p>
            <a:pPr marL="342900" indent="-342900" algn="l" rtl="0">
              <a:spcAft>
                <a:spcPct val="0"/>
              </a:spcAft>
              <a:buFont typeface="Symbol" charset="2"/>
              <a:buChar char=""/>
            </a:pPr>
            <a:endParaRPr lang="it" altLang="fr-FR" sz="1200" dirty="0">
              <a:solidFill>
                <a:srgbClr val="000000"/>
              </a:solidFill>
              <a:latin typeface="Helvetica" charset="0"/>
              <a:ea typeface="Helvetica" charset="0"/>
              <a:cs typeface="Helvetica" charset="0"/>
            </a:endParaRPr>
          </a:p>
          <a:p>
            <a:pPr marL="342900" indent="-342900" algn="l" rtl="0">
              <a:spcAft>
                <a:spcPct val="0"/>
              </a:spcAft>
              <a:buFont typeface="Symbol" charset="2"/>
              <a:buChar char=""/>
            </a:pPr>
            <a:r>
              <a:rPr b="0" i="0" u="none" baseline="0" lang="it">
                <a:solidFill>
                  <a:srgbClr val="000000"/>
                </a:solidFill>
                <a:ea typeface="Helvetica" charset="0"/>
                <a:cs typeface="Helvetica" charset="0"/>
              </a:rPr>
              <a:t>Livelli 3 e 4: nessun esempio preciso, è riservato (3) (importi delle offerte nelle gare di appalto) o segreto (4)!</a:t>
            </a:r>
            <a:endParaRPr lang="it" altLang="fr-FR" sz="3200" dirty="0">
              <a:solidFill>
                <a:srgbClr val="000000"/>
              </a:solidFill>
              <a:latin typeface="Helvetica" charset="0"/>
              <a:ea typeface="Helvetica" charset="0"/>
              <a:cs typeface="Helvetica" charset="0"/>
            </a:endParaRPr>
          </a:p>
          <a:p>
            <a:pPr marL="342900" indent="-342900" algn="l" rtl="0"/>
            <a:endParaRPr lang="it" altLang="fr-FR" dirty="0">
              <a:cs typeface="Arial" charset="0"/>
            </a:endParaRPr>
          </a:p>
        </p:txBody>
      </p:sp>
      <p:sp>
        <p:nvSpPr>
          <p:cNvPr id="6" name="Espace réservé du pied de page 3"/>
          <p:cNvSpPr>
            <a:spLocks noGrp="1"/>
          </p:cNvSpPr>
          <p:nvPr>
            <p:ph type="ftr" sz="quarter" idx="13"/>
          </p:nvPr>
        </p:nvSpPr>
        <p:spPr bwMode="auto">
          <a:xfrm>
            <a:off x="457200" y="6411913"/>
            <a:ext cx="5562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l" rtl="0"/>
            <a:r>
              <a:rPr b="0" i="0" u="none" baseline="0" lang="it"/>
              <a:t>Kit di inserimento H3SE - modulo TCNT 1.2 - Protezione delle informazioni e protezione durante gli spostamenti – V2</a:t>
            </a:r>
            <a:endParaRPr lang="it" altLang="fr-FR" dirty="0" smtClean="0">
              <a:ea typeface="Helvetica" charset="0"/>
              <a:cs typeface="Helvetica"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re 1"/>
          <p:cNvSpPr>
            <a:spLocks noGrp="1"/>
          </p:cNvSpPr>
          <p:nvPr>
            <p:ph type="title"/>
          </p:nvPr>
        </p:nvSpPr>
        <p:spPr bwMode="auto"/>
        <p:txBody>
          <a:bodyPr wrap="square" numCol="1" anchorCtr="0" compatLnSpc="1">
            <a:prstTxWarp prst="textNoShape">
              <a:avLst/>
            </a:prstTxWarp>
          </a:bodyPr>
          <a:lstStyle/>
          <a:p>
            <a:pPr algn="l" rtl="0"/>
            <a:r>
              <a:rPr cap="none" b="1" i="0" u="none" baseline="0" lang="it">
                <a:cs typeface="Arial" charset="0"/>
              </a:rPr>
              <a:t>LE NORME INFORMATICHE (1/2)</a:t>
            </a:r>
          </a:p>
        </p:txBody>
      </p:sp>
      <p:sp>
        <p:nvSpPr>
          <p:cNvPr id="19458" name="Espace réservé du numéro de diapositive 4"/>
          <p:cNvSpPr>
            <a:spLocks noGrp="1"/>
          </p:cNvSpPr>
          <p:nvPr>
            <p:ph type="sldNum" sz="quarter" idx="1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r" rtl="0"/>
            <a:r>
              <a:rPr b="0" i="0" u="none" baseline="0" lang="it"/>
              <a:t/>
            </a:r>
            <a:fld id="{CBABBFB6-2A68-8E44-AFF5-7DED8D11C96E}" type="slidenum">
              <a:rPr>
                <a:solidFill>
                  <a:srgbClr val="898989"/>
                </a:solidFill>
                <a:ea typeface="Helvetica" charset="0"/>
                <a:cs typeface="Helvetica" charset="0"/>
              </a:rPr>
              <a:pPr/>
              <a:t>6</a:t>
            </a:fld>
            <a:endParaRPr lang="it" altLang="fr-FR">
              <a:solidFill>
                <a:srgbClr val="898989"/>
              </a:solidFill>
              <a:ea typeface="Helvetica" charset="0"/>
              <a:cs typeface="Helvetica" charset="0"/>
            </a:endParaRPr>
          </a:p>
        </p:txBody>
      </p:sp>
      <p:sp>
        <p:nvSpPr>
          <p:cNvPr id="19459" name="Espace réservé du texte 5"/>
          <p:cNvSpPr>
            <a:spLocks noGrp="1"/>
          </p:cNvSpPr>
          <p:nvPr>
            <p:ph type="body" sz="quarter" idx="12"/>
          </p:nvPr>
        </p:nvSpPr>
        <p:spPr>
          <a:xfrm>
            <a:off x="457200" y="1197000"/>
            <a:ext cx="6347048" cy="5040312"/>
          </a:xfrm>
        </p:spPr>
        <p:txBody>
          <a:bodyPr/>
          <a:lstStyle/>
          <a:p>
            <a:pPr algn="just" rtl="0">
              <a:spcAft>
                <a:spcPts val="1200"/>
              </a:spcAft>
            </a:pPr>
            <a:r>
              <a:rPr b="0" i="0" u="none" baseline="0" lang="it">
                <a:cs typeface="Arial" charset="0"/>
              </a:rPr>
              <a:t>Non lasciate mai che un terzo si colleghi alla vostra postazione di lavoro, nè collegare un supporto amovibile. Recuperate sempre   un documento fornito da un terzo con la vostra chiavetta USB. </a:t>
            </a:r>
            <a:endParaRPr lang="it" altLang="fr-FR" sz="3200" dirty="0">
              <a:cs typeface="Arial" charset="0"/>
            </a:endParaRPr>
          </a:p>
          <a:p>
            <a:pPr algn="just" rtl="0">
              <a:spcAft>
                <a:spcPts val="1200"/>
              </a:spcAft>
            </a:pPr>
            <a:r>
              <a:rPr b="0" i="0" u="none" baseline="0" lang="it">
                <a:cs typeface="Arial" charset="0"/>
              </a:rPr>
              <a:t>Assicuratevi che le vostre informazioni sensibili siano messe in una cassaforte virtuale (ad esempio con Security Box). </a:t>
            </a:r>
            <a:endParaRPr lang="it" altLang="fr-FR" sz="3200" dirty="0">
              <a:cs typeface="Arial" charset="0"/>
            </a:endParaRPr>
          </a:p>
          <a:p>
            <a:pPr algn="just" rtl="0">
              <a:spcAft>
                <a:spcPts val="1200"/>
              </a:spcAft>
            </a:pPr>
            <a:r>
              <a:rPr b="0" i="0" u="none" baseline="0" lang="it">
                <a:cs typeface="Arial" charset="0"/>
              </a:rPr>
              <a:t>Assicuratevi che nessuna persona esterna possa visualizzare lo schermo del vostro portatile installando un filtro di riservatezza sul vostro schermo.</a:t>
            </a:r>
            <a:endParaRPr lang="it" altLang="fr-FR" sz="3200" dirty="0">
              <a:cs typeface="Arial" charset="0"/>
            </a:endParaRPr>
          </a:p>
          <a:p>
            <a:pPr algn="just" rtl="0">
              <a:spcAft>
                <a:spcPts val="1200"/>
              </a:spcAft>
            </a:pPr>
            <a:r>
              <a:rPr b="0" i="0" u="none" baseline="0" lang="it">
                <a:cs typeface="Arial" charset="0"/>
              </a:rPr>
              <a:t>Stampa dei documenti: non lasciare i documenti nella stampante. Per i documenti sensibili, utilizzate una stampante USB nel vostro ufficio.</a:t>
            </a:r>
            <a:endParaRPr lang="it" altLang="fr-FR" sz="3200" dirty="0">
              <a:cs typeface="Arial" charset="0"/>
            </a:endParaRPr>
          </a:p>
          <a:p>
            <a:pPr algn="just" rtl="0">
              <a:spcAft>
                <a:spcPts val="1200"/>
              </a:spcAft>
            </a:pPr>
            <a:endParaRPr lang="it" altLang="fr-FR" dirty="0">
              <a:cs typeface="Arial" charset="0"/>
            </a:endParaRPr>
          </a:p>
        </p:txBody>
      </p:sp>
      <p:pic>
        <p:nvPicPr>
          <p:cNvPr id="2" name="Imag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948264" y="1383293"/>
            <a:ext cx="1890387" cy="957083"/>
          </a:xfrm>
          <a:prstGeom prst="rect">
            <a:avLst/>
          </a:prstGeom>
        </p:spPr>
      </p:pic>
      <p:pic>
        <p:nvPicPr>
          <p:cNvPr id="3" name="Image 2"/>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415556" y="2583822"/>
            <a:ext cx="1067497" cy="1185996"/>
          </a:xfrm>
          <a:prstGeom prst="rect">
            <a:avLst/>
          </a:prstGeom>
        </p:spPr>
      </p:pic>
      <p:pic>
        <p:nvPicPr>
          <p:cNvPr id="4" name="Image 3"/>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7422005" y="3717156"/>
            <a:ext cx="1061048" cy="1061048"/>
          </a:xfrm>
          <a:prstGeom prst="rect">
            <a:avLst/>
          </a:prstGeom>
        </p:spPr>
      </p:pic>
      <p:pic>
        <p:nvPicPr>
          <p:cNvPr id="5" name="Image 4"/>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7087393" y="4924965"/>
            <a:ext cx="1727594" cy="1146309"/>
          </a:xfrm>
          <a:prstGeom prst="rect">
            <a:avLst/>
          </a:prstGeom>
        </p:spPr>
      </p:pic>
      <p:sp>
        <p:nvSpPr>
          <p:cNvPr id="10" name="Espace réservé du pied de page 3"/>
          <p:cNvSpPr>
            <a:spLocks noGrp="1"/>
          </p:cNvSpPr>
          <p:nvPr>
            <p:ph type="ftr" sz="quarter" idx="13"/>
          </p:nvPr>
        </p:nvSpPr>
        <p:spPr bwMode="auto">
          <a:xfrm>
            <a:off x="457200" y="6411913"/>
            <a:ext cx="5562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l" rtl="0"/>
            <a:r>
              <a:rPr b="0" i="0" u="none" baseline="0" lang="it"/>
              <a:t>Kit di inserimento H3SE - modulo TCNT 1.2 - Protezione delle informazioni e protezione durante gli spostamenti – V2</a:t>
            </a:r>
            <a:endParaRPr lang="it" altLang="fr-FR" dirty="0" smtClean="0">
              <a:ea typeface="Helvetica" charset="0"/>
              <a:cs typeface="Helvetica"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re 1"/>
          <p:cNvSpPr>
            <a:spLocks noGrp="1"/>
          </p:cNvSpPr>
          <p:nvPr>
            <p:ph type="title"/>
          </p:nvPr>
        </p:nvSpPr>
        <p:spPr bwMode="auto"/>
        <p:txBody>
          <a:bodyPr wrap="square" numCol="1" anchorCtr="0" compatLnSpc="1">
            <a:prstTxWarp prst="textNoShape">
              <a:avLst/>
            </a:prstTxWarp>
          </a:bodyPr>
          <a:lstStyle/>
          <a:p>
            <a:pPr algn="l" rtl="0"/>
            <a:r>
              <a:rPr cap="none" b="1" i="0" u="none" baseline="0" lang="it">
                <a:cs typeface="Arial" charset="0"/>
              </a:rPr>
              <a:t>LE NORME INFORMATICHE (2/2)</a:t>
            </a:r>
          </a:p>
        </p:txBody>
      </p:sp>
      <p:sp>
        <p:nvSpPr>
          <p:cNvPr id="20482" name="Espace réservé du numéro de diapositive 4"/>
          <p:cNvSpPr>
            <a:spLocks noGrp="1"/>
          </p:cNvSpPr>
          <p:nvPr>
            <p:ph type="sldNum" sz="quarter" idx="1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r" rtl="0"/>
            <a:r>
              <a:rPr b="0" i="0" u="none" baseline="0" lang="it"/>
              <a:t/>
            </a:r>
            <a:fld id="{F5199DDC-7DD2-2A47-8E8A-217A27A257C7}" type="slidenum">
              <a:rPr>
                <a:solidFill>
                  <a:srgbClr val="898989"/>
                </a:solidFill>
                <a:ea typeface="Helvetica" charset="0"/>
                <a:cs typeface="Helvetica" charset="0"/>
              </a:rPr>
              <a:pPr/>
              <a:t>7</a:t>
            </a:fld>
            <a:endParaRPr lang="it" altLang="fr-FR">
              <a:solidFill>
                <a:srgbClr val="898989"/>
              </a:solidFill>
              <a:ea typeface="Helvetica" charset="0"/>
              <a:cs typeface="Helvetica" charset="0"/>
            </a:endParaRPr>
          </a:p>
        </p:txBody>
      </p:sp>
      <p:sp>
        <p:nvSpPr>
          <p:cNvPr id="20483" name="Espace réservé du texte 5"/>
          <p:cNvSpPr>
            <a:spLocks noGrp="1"/>
          </p:cNvSpPr>
          <p:nvPr>
            <p:ph type="body" sz="quarter" idx="12"/>
          </p:nvPr>
        </p:nvSpPr>
        <p:spPr>
          <a:xfrm>
            <a:off x="457200" y="1341438"/>
            <a:ext cx="6635080" cy="4608512"/>
          </a:xfrm>
        </p:spPr>
        <p:txBody>
          <a:bodyPr/>
          <a:lstStyle/>
          <a:p>
            <a:pPr algn="just" rtl="0"/>
            <a:r>
              <a:rPr b="0" i="0" u="none" baseline="0" lang="it">
                <a:cs typeface="Arial" charset="0"/>
              </a:rPr>
              <a:t>Social network (Facebook, Twitter, ecc.): </a:t>
            </a:r>
            <a:endParaRPr lang="it" altLang="fr-FR" sz="3200" dirty="0">
              <a:cs typeface="Arial" charset="0"/>
            </a:endParaRPr>
          </a:p>
          <a:p>
            <a:pPr lvl="1" algn="just" rtl="0"/>
            <a:r>
              <a:rPr b="1" i="0" u="none" baseline="0" lang="it">
                <a:cs typeface="Arial" charset="0"/>
              </a:rPr>
              <a:t>Non comunicate informazioni professionali</a:t>
            </a:r>
            <a:r>
              <a:rPr b="0" i="0" u="none" baseline="0" lang="it">
                <a:cs typeface="Arial" charset="0"/>
              </a:rPr>
              <a:t> che potrebbero essere utilizzate a discapito del gruppo.  </a:t>
            </a:r>
          </a:p>
          <a:p>
            <a:pPr lvl="1" algn="just" rtl="0"/>
            <a:r>
              <a:rPr b="1" i="0" u="none" baseline="0" lang="it">
                <a:cs typeface="Arial" charset="0"/>
              </a:rPr>
              <a:t>Dimostrate buon senso e non pubblicate informazioni </a:t>
            </a:r>
            <a:r>
              <a:rPr b="0" i="0" u="none" baseline="0" lang="it">
                <a:cs typeface="Arial" charset="0"/>
              </a:rPr>
              <a:t>che non confidereste mai ad uno sconosciuto per strada... </a:t>
            </a:r>
          </a:p>
          <a:p>
            <a:pPr lvl="1" algn="just" rtl="0">
              <a:buFont typeface="Lucida Grande" charset="0"/>
              <a:buNone/>
            </a:pPr>
            <a:r>
              <a:rPr b="0" i="0" u="none" baseline="0" lang="it">
                <a:cs typeface="Arial" charset="0"/>
              </a:rPr>
              <a:t> </a:t>
            </a:r>
            <a:endParaRPr lang="it" altLang="fr-FR" sz="2800" dirty="0">
              <a:cs typeface="Arial" charset="0"/>
            </a:endParaRPr>
          </a:p>
          <a:p>
            <a:pPr algn="just" rtl="0"/>
            <a:r>
              <a:rPr b="0" i="0" u="none" baseline="0" lang="it">
                <a:cs typeface="Arial" charset="0"/>
              </a:rPr>
              <a:t>In viaggio evitate di trasportare dati sensibili: preferire uno spazio criptato sulla rete Total o, in mancanza, una chiavetta USB criptata che tenete sempre con voi: ciò diminuisce il rischio di un furto di computer o di una copia dell’hard-disk, soprattutto in dogana (legale in USA, Cina, Israele, ecc.).</a:t>
            </a:r>
            <a:endParaRPr lang="it" altLang="fr-FR" sz="3200" dirty="0">
              <a:cs typeface="Arial" charset="0"/>
            </a:endParaRPr>
          </a:p>
        </p:txBody>
      </p:sp>
      <p:pic>
        <p:nvPicPr>
          <p:cNvPr id="2" name="Imag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278688" y="1988840"/>
            <a:ext cx="691038" cy="691038"/>
          </a:xfrm>
          <a:prstGeom prst="rect">
            <a:avLst/>
          </a:prstGeom>
        </p:spPr>
      </p:pic>
      <p:pic>
        <p:nvPicPr>
          <p:cNvPr id="3" name="Image 2"/>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8124400" y="1999634"/>
            <a:ext cx="839450" cy="680244"/>
          </a:xfrm>
          <a:prstGeom prst="rect">
            <a:avLst/>
          </a:prstGeom>
        </p:spPr>
      </p:pic>
      <p:pic>
        <p:nvPicPr>
          <p:cNvPr id="4" name="Image 3"/>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7160326" y="3933056"/>
            <a:ext cx="1803524" cy="1803524"/>
          </a:xfrm>
          <a:prstGeom prst="rect">
            <a:avLst/>
          </a:prstGeom>
        </p:spPr>
      </p:pic>
      <p:sp>
        <p:nvSpPr>
          <p:cNvPr id="9" name="Espace réservé du pied de page 3"/>
          <p:cNvSpPr>
            <a:spLocks noGrp="1"/>
          </p:cNvSpPr>
          <p:nvPr>
            <p:ph type="ftr" sz="quarter" idx="13"/>
          </p:nvPr>
        </p:nvSpPr>
        <p:spPr bwMode="auto">
          <a:xfrm>
            <a:off x="457200" y="6411913"/>
            <a:ext cx="5562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l" rtl="0"/>
            <a:r>
              <a:rPr b="0" i="0" u="none" baseline="0" lang="it"/>
              <a:t>Kit di inserimento H3SE - modulo TCNT 1.2 - Protezione delle informazioni e protezione durante gli spostamenti – V2</a:t>
            </a:r>
            <a:endParaRPr lang="it" altLang="fr-FR" dirty="0" smtClean="0">
              <a:ea typeface="Helvetica" charset="0"/>
              <a:cs typeface="Helvetica"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r_total_modele_rouge_fonce">
  <a:themeElements>
    <a:clrScheme name="TOTAL CORPO">
      <a:dk1>
        <a:sysClr val="windowText" lastClr="000000"/>
      </a:dk1>
      <a:lt1>
        <a:sysClr val="window" lastClr="FFFFFF"/>
      </a:lt1>
      <a:dk2>
        <a:srgbClr val="707173"/>
      </a:dk2>
      <a:lt2>
        <a:srgbClr val="00A37F"/>
      </a:lt2>
      <a:accent1>
        <a:srgbClr val="4A96CD"/>
      </a:accent1>
      <a:accent2>
        <a:srgbClr val="F39800"/>
      </a:accent2>
      <a:accent3>
        <a:srgbClr val="E20031"/>
      </a:accent3>
      <a:accent4>
        <a:srgbClr val="004494"/>
      </a:accent4>
      <a:accent5>
        <a:srgbClr val="E8561E"/>
      </a:accent5>
      <a:accent6>
        <a:srgbClr val="97B2AD"/>
      </a:accent6>
      <a:hlink>
        <a:srgbClr val="175A99"/>
      </a:hlink>
      <a:folHlink>
        <a:srgbClr val="B12F87"/>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fr_total_modele_rouge_fonce</Template>
  <TotalTime>640</TotalTime>
  <Words>256</Words>
  <Application>Microsoft Office PowerPoint</Application>
  <PresentationFormat>Affichage à l'écran (4:3)</PresentationFormat>
  <Paragraphs>56</Paragraphs>
  <Slides>7</Slides>
  <Notes>2</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fr_total_modele_rouge_fonce</vt:lpstr>
      <vt:lpstr>Sûreté de l’information et sûreté des déplacements</vt:lpstr>
      <vt:lpstr>Les objectifs du module</vt:lpstr>
      <vt:lpstr>Quelques chiffres liés au patrimoine informationnel</vt:lpstr>
      <vt:lpstr>SE PROTÉGER DES INTRUSIONS (PHYSIQUES ET INFORMATIQUES) </vt:lpstr>
      <vt:lpstr>LES NIVEAUX DE CONFIDENTIALITÉ</vt:lpstr>
      <vt:lpstr>LES RÈGLES INFORMATIQUES (1/2)</vt:lpstr>
      <vt:lpstr>LES RÈGLES INFORMATIQUES (2/2)</vt:lpstr>
    </vt:vector>
  </TitlesOfParts>
  <Company>TOTAL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J0039122</dc:creator>
  <cp:lastModifiedBy>J0023432</cp:lastModifiedBy>
  <cp:revision>49</cp:revision>
  <dcterms:created xsi:type="dcterms:W3CDTF">2015-09-07T13:13:13Z</dcterms:created>
  <dcterms:modified xsi:type="dcterms:W3CDTF">2017-03-20T06:36:34Z</dcterms:modified>
</cp:coreProperties>
</file>