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77" autoAdjust="0"/>
    <p:restoredTop sz="94911" autoAdjust="0"/>
  </p:normalViewPr>
  <p:slideViewPr>
    <p:cSldViewPr snapToObjects="1">
      <p:cViewPr>
        <p:scale>
          <a:sx n="90" d="100"/>
          <a:sy n="90" d="100"/>
        </p:scale>
        <p:origin x="-528" y="-354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20/03/2017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/>
              <a:t>Titre de la Présentation – Lieu et Pays – Date Jour Mois Année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en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b="1" i="0" u="none" baseline="0" lang="en"/>
              <a:t>The Top 5 Accidents Linked to Violation of the Golden Rules</a:t>
            </a:r>
            <a:br>
              <a:rPr cap="none" lang="en">
                <a:cs typeface="Arial" charset="0"/>
              </a:rPr>
            </a:br>
            <a:r>
              <a:rPr cap="none" b="1" i="0" u="none" baseline="0" lang="en">
                <a:cs typeface="Arial" charset="0"/>
              </a:rPr>
              <a:t>Resource Documents</a:t>
            </a:r>
            <a:endParaRPr lang="en" altLang="fr-FR" cap="none" dirty="0">
              <a:cs typeface="Arial" charset="0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en">
                <a:cs typeface="Arial" charset="0"/>
              </a:rPr>
              <a:t>H3SE integration kit</a:t>
            </a:r>
          </a:p>
          <a:p>
            <a:pPr eaLnBrk="1" hangingPunct="1" algn="l" rtl="0"/>
            <a:r>
              <a:rPr b="0" i="0" u="none" baseline="0" lang="en">
                <a:cs typeface="Arial" charset="0"/>
              </a:rPr>
              <a:t>Module TCT 2.2</a:t>
            </a:r>
            <a:endParaRPr lang="en" altLang="fr-FR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en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n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4" name="Image 3"/>
          <p:cNvPicPr/>
          <p:nvPr/>
        </p:nvPicPr>
        <p:blipFill rotWithShape="1">
          <a:blip r:embed="rId2"/>
          <a:srcRect t="11268" b="9859"/>
          <a:stretch/>
        </p:blipFill>
        <p:spPr>
          <a:xfrm>
            <a:off x="899592" y="1340768"/>
            <a:ext cx="7272808" cy="4032448"/>
          </a:xfrm>
          <a:prstGeom prst="rect">
            <a:avLst/>
          </a:prstGeom>
        </p:spPr>
      </p:pic>
      <p:sp>
        <p:nvSpPr>
          <p:cNvPr id="5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42913" y="6411913"/>
            <a:ext cx="5562600" cy="365125"/>
          </a:xfr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b="0" i="0" u="none" baseline="0" lang="en">
                <a:cs typeface="Arial" pitchFamily="34" charset="0"/>
              </a:rPr>
              <a:t>H3SE integration kit - TCT 2.2 – Golden Rules – V2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b="1" i="0" u="none" baseline="0" lang="en"/>
              <a:t>Distribution of Group accidents 2010 - 2016</a:t>
            </a:r>
            <a:br>
              <a:rPr lang="en"/>
            </a:br>
            <a:r>
              <a:rPr b="1" i="0" u="none" baseline="0" lang="en"/>
              <a:t>- Accidents with real consequences &gt; or = 4</a:t>
            </a:r>
            <a:br>
              <a:rPr lang="en"/>
            </a:br>
            <a:r>
              <a:rPr b="1" i="0" u="none" baseline="0" lang="en"/>
              <a:t>- HIPO with potential consequences &gt; or = 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 rtl="0"/>
            <a:r>
              <a:rPr b="0" i="0" u="none" baseline="0" lang="en"/>
              <a:t/>
            </a:r>
            <a:fld id="{8AC0E203-E9E5-6A48-ADC6-FC3040EBF374}" type="slidenum">
              <a:rPr/>
              <a:pPr/>
              <a:t>3</a:t>
            </a:fld>
            <a:endParaRPr lang="en" altLang="fr-FR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04864"/>
            <a:ext cx="4461132" cy="3816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2652" y="2076222"/>
            <a:ext cx="4248472" cy="423309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42913" y="6411913"/>
            <a:ext cx="5562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40" anchor="t"/>
          <a:lstStyle/>
          <a:p>
            <a:pPr algn="l" rtl="0"/>
            <a:r>
              <a:rPr sz="900" b="0" i="0" u="none" baseline="0" lang="en">
                <a:cs typeface="Arial" pitchFamily="34" charset="0"/>
              </a:rPr>
              <a:t>H3SE integration kit - TCT 2.2 – Golden Rules – V2</a:t>
            </a:r>
          </a:p>
        </p:txBody>
      </p:sp>
    </p:spTree>
    <p:extLst>
      <p:ext uri="{BB962C8B-B14F-4D97-AF65-F5344CB8AC3E}">
        <p14:creationId xmlns:p14="http://schemas.microsoft.com/office/powerpoint/2010/main" xmlns="" val="409601680"/>
      </p:ext>
    </p:extLst>
  </p:cSld>
  <p:clrMapOvr>
    <a:masterClrMapping/>
  </p:clrMapOvr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862</TotalTime>
  <Words>47</Words>
  <Application>Microsoft Office PowerPoint</Application>
  <PresentationFormat>Affichage à l'écran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fr_total_modele_rouge_fonce</vt:lpstr>
      <vt:lpstr>Le Top 5 des accidents liés à la violation des Règles d’Or Documents Ressources</vt:lpstr>
      <vt:lpstr>Diapositive 2</vt:lpstr>
      <vt:lpstr>répartition des accidents Groupe 2010-2016 - Accidents avec conséquences réelles &gt; ou = 4 - HIPO avec conséquences potentielles &gt; ou = 4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129</cp:revision>
  <dcterms:created xsi:type="dcterms:W3CDTF">2015-09-07T13:13:13Z</dcterms:created>
  <dcterms:modified xsi:type="dcterms:W3CDTF">2017-03-20T07:00:58Z</dcterms:modified>
</cp:coreProperties>
</file>