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2196" y="-60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23/06/2017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23/06/2017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s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30155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s" b="1" i="0" u="none" baseline="0" dirty="0"/>
              <a:t>El top 5 de los accidentes relacionados con la violación de las reglas de oro</a:t>
            </a:r>
            <a:r>
              <a:rPr lang="es" cap="none" dirty="0">
                <a:cs typeface="Arial" charset="0"/>
              </a:rPr>
              <a:t/>
            </a:r>
            <a:br>
              <a:rPr lang="es" cap="none" dirty="0">
                <a:cs typeface="Arial" charset="0"/>
              </a:rPr>
            </a:br>
            <a:r>
              <a:rPr lang="es" b="1" i="0" u="none" cap="none" baseline="0" dirty="0">
                <a:cs typeface="Arial" charset="0"/>
              </a:rPr>
              <a:t>Recursos documentales</a:t>
            </a:r>
            <a:endParaRPr lang="es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88324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es" b="0" i="0" u="none" baseline="0" dirty="0">
                <a:cs typeface="Arial" charset="0"/>
              </a:rPr>
              <a:t>Kit de integración H3SE</a:t>
            </a:r>
          </a:p>
          <a:p>
            <a:pPr algn="l" rtl="0" eaLnBrk="1" hangingPunct="1"/>
            <a:r>
              <a:rPr lang="es" b="0" i="0" u="none" baseline="0" dirty="0">
                <a:cs typeface="Arial" charset="0"/>
              </a:rPr>
              <a:t>Módulo TCT 2.2</a:t>
            </a:r>
            <a:endParaRPr lang="es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lang="es" b="0" i="0" u="none" baseline="0">
                <a:cs typeface="Arial" pitchFamily="34" charset="0"/>
              </a:rPr>
              <a:t>Kit de integración H3SE - TCT 2.2 – Reglas de oro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distribución de los accidentes en el Grupo de 2010-2016</a:t>
            </a:r>
            <a:r>
              <a:rPr lang="es"/>
              <a:t/>
            </a:r>
            <a:br>
              <a:rPr lang="es"/>
            </a:br>
            <a:r>
              <a:rPr lang="es" b="1" i="0" u="none" baseline="0"/>
              <a:t>- Accidentes con consecuencias reales &gt; o = 4</a:t>
            </a:r>
            <a:r>
              <a:rPr lang="es"/>
              <a:t/>
            </a:r>
            <a:br>
              <a:rPr lang="es"/>
            </a:br>
            <a:r>
              <a:rPr lang="es" b="1" i="0" u="none" baseline="0"/>
              <a:t>- HIPO con consecuencias potenciales &gt; o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8AC0E203-E9E5-6A48-ADC6-FC3040EBF374}" type="slidenum">
              <a:rPr/>
              <a:pPr/>
              <a:t>3</a:t>
            </a:fld>
            <a:endParaRPr lang="es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lang="es" sz="900" b="0" i="0" u="none" baseline="0">
                <a:cs typeface="Arial" pitchFamily="34" charset="0"/>
              </a:rPr>
              <a:t>Kit de integración H3SE - TCT 2.2 – Reglas de oro – V2</a:t>
            </a:r>
          </a:p>
        </p:txBody>
      </p:sp>
    </p:spTree>
    <p:extLst>
      <p:ext uri="{BB962C8B-B14F-4D97-AF65-F5344CB8AC3E}">
        <p14:creationId xmlns:p14="http://schemas.microsoft.com/office/powerpoint/2010/main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59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El top 5 de los accidentes relacionados con la violación de las reglas de oro Recursos documentales</vt:lpstr>
      <vt:lpstr>Présentation PowerPoint</vt:lpstr>
      <vt:lpstr>distribución de los accidentes en el Grupo de 2010-2016 - Accidentes con consecuencias reales &gt; o = 4 - HIPO con consecuencias potenciales &gt; o = 4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130</cp:revision>
  <dcterms:created xsi:type="dcterms:W3CDTF">2015-09-07T13:13:13Z</dcterms:created>
  <dcterms:modified xsi:type="dcterms:W3CDTF">2017-06-23T20:55:19Z</dcterms:modified>
</cp:coreProperties>
</file>