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7" autoAdjust="0"/>
    <p:restoredTop sz="94911" autoAdjust="0"/>
  </p:normalViewPr>
  <p:slideViewPr>
    <p:cSldViewPr snapToObjects="1">
      <p:cViewPr>
        <p:scale>
          <a:sx n="90" d="100"/>
          <a:sy n="90" d="100"/>
        </p:scale>
        <p:origin x="-528" y="-35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nl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b="1" i="0" u="none" baseline="0" lang="nl"/>
              <a:t>Top 5 ongevallen verbonden met een overtreding van de gouden regels</a:t>
            </a:r>
            <a:br>
              <a:rPr cap="none" lang="nl">
                <a:cs typeface="Arial" charset="0"/>
              </a:rPr>
            </a:br>
            <a:r>
              <a:rPr cap="none" b="1" i="0" u="none" baseline="0" lang="nl">
                <a:cs typeface="Arial" charset="0"/>
              </a:rPr>
              <a:t>Documentatie</a:t>
            </a:r>
            <a:endParaRPr lang="nl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nl">
                <a:cs typeface="Arial" charset="0"/>
              </a:rPr>
              <a:t>Integratieset H3SE</a:t>
            </a:r>
          </a:p>
          <a:p>
            <a:pPr eaLnBrk="1" hangingPunct="1" algn="l" rtl="0"/>
            <a:r>
              <a:rPr b="0" i="0" u="none" baseline="0" lang="nl">
                <a:cs typeface="Arial" charset="0"/>
              </a:rPr>
              <a:t>Module TCT 2.2</a:t>
            </a:r>
            <a:endParaRPr lang="nl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nl"/>
              <a:t/>
            </a:r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t="11268" b="9859"/>
          <a:stretch/>
        </p:blipFill>
        <p:spPr>
          <a:xfrm>
            <a:off x="899592" y="1340768"/>
            <a:ext cx="7272808" cy="4032448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42913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b="0" i="0" u="none" baseline="0" lang="nl">
                <a:cs typeface="Arial" pitchFamily="34" charset="0"/>
              </a:rPr>
              <a:t>Integratieset H3SE – TCT 2.2 – Gouden regels – 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nl"/>
              <a:t>Ongevallenverdeling in de groep 2010-2016</a:t>
            </a:r>
            <a:br>
              <a:rPr lang="nl"/>
            </a:br>
            <a:r>
              <a:rPr b="1" i="0" u="none" baseline="0" lang="nl"/>
              <a:t>– Ongevallen met reële consequenties </a:t>
            </a:r>
            <a:r>
              <a:rPr b="1" i="0" u="sng" baseline="0" lang="nl"/>
              <a:t>&gt;</a:t>
            </a:r>
            <a:r>
              <a:rPr b="1" i="0" u="none" baseline="0" lang="nl"/>
              <a:t> 4</a:t>
            </a:r>
            <a:br>
              <a:rPr lang="nl"/>
            </a:br>
            <a:r>
              <a:rPr b="1" i="0" u="none" baseline="0" lang="nl"/>
              <a:t>– HiPo's met potentiële consequenties </a:t>
            </a:r>
            <a:r>
              <a:rPr b="1" i="0" u="sng" baseline="0" lang="nl"/>
              <a:t>&gt;</a:t>
            </a:r>
            <a:r>
              <a:rPr b="1" i="0" u="none" baseline="0" lang="nl"/>
              <a:t>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r>
              <a:rPr b="0" i="0" u="none" baseline="0" lang="nl"/>
              <a:t/>
            </a:r>
            <a:fld id="{8AC0E203-E9E5-6A48-ADC6-FC3040EBF374}" type="slidenum">
              <a:rPr/>
              <a:pPr/>
              <a:t>3</a:t>
            </a:fld>
            <a:endParaRPr lang="nl" altLang="fr-FR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461132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2652" y="2076222"/>
            <a:ext cx="4248472" cy="42330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42913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sz="900" b="0" i="0" u="none" baseline="0" lang="nl">
                <a:cs typeface="Arial" pitchFamily="34" charset="0"/>
              </a:rPr>
              <a:t>Integratieset H3SE – TCT 2.2 – Gouden regels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409601680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862</TotalTime>
  <Words>47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fr_total_modele_rouge_fonce</vt:lpstr>
      <vt:lpstr>Le Top 5 des accidents liés à la violation des Règles d’Or Documents Ressources</vt:lpstr>
      <vt:lpstr>Diapositive 2</vt:lpstr>
      <vt:lpstr>répartition des accidents Groupe 2010-2016 - Accidents avec conséquences réelles &gt; ou = 4 - HIPO avec conséquences potentielles &gt; ou = 4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129</cp:revision>
  <dcterms:created xsi:type="dcterms:W3CDTF">2015-09-07T13:13:13Z</dcterms:created>
  <dcterms:modified xsi:type="dcterms:W3CDTF">2017-03-20T07:00:58Z</dcterms:modified>
</cp:coreProperties>
</file>