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zh-CN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zh-CN">
                <a:cs typeface="Arial" charset="0"/>
              </a:rPr>
              <a:t>工作流程和工作证</a:t>
            </a:r>
            <a:br>
              <a:rPr cap="none" lang="zh-CN">
                <a:cs typeface="Arial" charset="0"/>
              </a:rPr>
            </a:br>
            <a:r>
              <a:rPr cap="none" b="1" i="0" u="none" baseline="0" lang="zh-CN">
                <a:cs typeface="Arial" charset="0"/>
              </a:rPr>
              <a:t>资源文件</a:t>
            </a:r>
            <a:endParaRPr lang="zh-CN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TCT 3.1 模块</a:t>
            </a:r>
            <a:endParaRPr lang="zh-CN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