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4911" autoAdjust="0"/>
  </p:normalViewPr>
  <p:slideViewPr>
    <p:cSldViewPr snapToObjects="1">
      <p:cViewPr varScale="1">
        <p:scale>
          <a:sx n="71" d="100"/>
          <a:sy n="71" d="100"/>
        </p:scale>
        <p:origin x="1422" y="6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10/10/2017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10/10/2017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4650"/>
            <a:ext cx="6084335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fr-FR" cap="none" smtClean="0">
                <a:cs typeface="Arial" charset="0"/>
              </a:rPr>
              <a:t>PROCESSUS </a:t>
            </a:r>
            <a:r>
              <a:rPr lang="en-GB" altLang="fr-FR" cap="none" dirty="0" smtClean="0">
                <a:cs typeface="Arial" charset="0"/>
              </a:rPr>
              <a:t>TRAVAUX ET PERMIS DE TRAVAIL</a:t>
            </a:r>
            <a:br>
              <a:rPr lang="en-GB" altLang="fr-FR" cap="none" dirty="0" smtClean="0">
                <a:cs typeface="Arial" charset="0"/>
              </a:rPr>
            </a:br>
            <a:r>
              <a:rPr lang="en-GB" altLang="fr-FR" cap="none" dirty="0" smtClean="0">
                <a:cs typeface="Arial" charset="0"/>
              </a:rPr>
              <a:t>Documents </a:t>
            </a:r>
            <a:r>
              <a:rPr lang="en-GB" altLang="fr-FR" cap="none" dirty="0" err="1" smtClean="0">
                <a:cs typeface="Arial" charset="0"/>
              </a:rPr>
              <a:t>Ressources</a:t>
            </a:r>
            <a:endParaRPr lang="en-GB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/>
            <a:r>
              <a:rPr lang="fr-FR" altLang="fr-FR" dirty="0">
                <a:cs typeface="Arial" charset="0"/>
              </a:rPr>
              <a:t>Kit </a:t>
            </a:r>
            <a:r>
              <a:rPr lang="fr-FR" altLang="fr-FR" dirty="0" smtClean="0">
                <a:cs typeface="Arial" charset="0"/>
              </a:rPr>
              <a:t>formation Sécurité pour nouveaux embauchés</a:t>
            </a:r>
            <a:endParaRPr lang="fr-FR" altLang="fr-FR" dirty="0">
              <a:cs typeface="Arial" charset="0"/>
            </a:endParaRPr>
          </a:p>
          <a:p>
            <a:pPr eaLnBrk="1" hangingPunct="1"/>
            <a:r>
              <a:rPr lang="fr-FR" altLang="fr-FR" dirty="0">
                <a:cs typeface="Arial" charset="0"/>
              </a:rPr>
              <a:t>Module </a:t>
            </a:r>
            <a:r>
              <a:rPr lang="fr-FR" altLang="fr-FR" dirty="0" smtClean="0">
                <a:cs typeface="Arial" charset="0"/>
              </a:rPr>
              <a:t>TCT 3.1</a:t>
            </a:r>
            <a:endParaRPr lang="fr-FR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4AE2121-757B-F748-B043-A34C9FE33D08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n-GB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0" name="Image 9" descr="../../../../../../Desktop/Capture%20d’écran%202016-08-02%20à%2011.17.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80720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4AE2121-757B-F748-B043-A34C9FE33D08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n-GB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44624"/>
            <a:ext cx="5688632" cy="66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4AE2121-757B-F748-B043-A34C9FE33D08}" type="slidenum">
              <a:rPr lang="en-GB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n-GB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20891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891</TotalTime>
  <Words>18</Words>
  <Application>Microsoft Office PowerPoint</Application>
  <PresentationFormat>Affichage à l'écran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Lucida Grande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Sabrina BOISSINOT</cp:lastModifiedBy>
  <cp:revision>123</cp:revision>
  <dcterms:created xsi:type="dcterms:W3CDTF">2015-09-07T13:13:13Z</dcterms:created>
  <dcterms:modified xsi:type="dcterms:W3CDTF">2017-10-10T15:48:18Z</dcterms:modified>
</cp:coreProperties>
</file>