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8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44" y="24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es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es">
                <a:cs typeface="Arial" charset="0"/>
              </a:rPr>
              <a:t>PROCESO DE OBRAS Y PERMISOS DE TRABAJO</a:t>
            </a:r>
            <a:br>
              <a:rPr cap="none" lang="es">
                <a:cs typeface="Arial" charset="0"/>
              </a:rPr>
            </a:br>
            <a:r>
              <a:rPr cap="none" b="1" i="0" u="none" baseline="0" lang="es">
                <a:cs typeface="Arial" charset="0"/>
              </a:rPr>
              <a:t>Recursos documentales</a:t>
            </a:r>
            <a:endParaRPr lang="es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es">
                <a:cs typeface="Arial" charset="0"/>
              </a:rPr>
              <a:t>Kit de integración H3SE</a:t>
            </a:r>
          </a:p>
          <a:p>
            <a:pPr eaLnBrk="1" hangingPunct="1" algn="l" rtl="0"/>
            <a:r>
              <a:rPr b="0" i="0" u="none" baseline="0" lang="es">
                <a:cs typeface="Arial" charset="0"/>
              </a:rPr>
              <a:t>Módulo TCT 3.2</a:t>
            </a:r>
            <a:endParaRPr lang="es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s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r="14334"/>
          <a:stretch/>
        </p:blipFill>
        <p:spPr bwMode="auto">
          <a:xfrm>
            <a:off x="1187624" y="404664"/>
            <a:ext cx="395384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es"/>
              <a:t>Título de la presentación – Lugar y país – Fecha día mes año</a:t>
            </a:r>
            <a:endParaRPr lang="es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E8C60BB0-420A-9948-9106-300F718B7488}" type="slidenum">
              <a:rPr/>
              <a:pPr/>
              <a:t>3</a:t>
            </a:fld>
            <a:endParaRPr lang="es" altLang="fr-FR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39641" y="423178"/>
            <a:ext cx="316835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10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es"/>
              <a:t>Título de la presentación – Lugar y país – Fecha día mes año</a:t>
            </a:r>
            <a:endParaRPr lang="es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E8C60BB0-420A-9948-9106-300F718B7488}" type="slidenum">
              <a:rPr/>
              <a:pPr/>
              <a:t>4</a:t>
            </a:fld>
            <a:endParaRPr lang="es" altLang="fr-FR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73448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8080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857</TotalTime>
  <Words>41</Words>
  <Application>Microsoft Macintosh PowerPoint</Application>
  <PresentationFormat>Présentation à l'écran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124</cp:revision>
  <dcterms:created xsi:type="dcterms:W3CDTF">2015-09-07T13:13:13Z</dcterms:created>
  <dcterms:modified xsi:type="dcterms:W3CDTF">2016-08-23T10:10:05Z</dcterms:modified>
</cp:coreProperties>
</file>