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765" r:id="rId5"/>
  </p:sldMasterIdLst>
  <p:notesMasterIdLst>
    <p:notesMasterId r:id="rId21"/>
  </p:notesMasterIdLst>
  <p:handoutMasterIdLst>
    <p:handoutMasterId r:id="rId22"/>
  </p:handoutMasterIdLst>
  <p:sldIdLst>
    <p:sldId id="359" r:id="rId6"/>
    <p:sldId id="301" r:id="rId7"/>
    <p:sldId id="303" r:id="rId8"/>
    <p:sldId id="304" r:id="rId9"/>
    <p:sldId id="305" r:id="rId10"/>
    <p:sldId id="317" r:id="rId11"/>
    <p:sldId id="320" r:id="rId12"/>
    <p:sldId id="306" r:id="rId13"/>
    <p:sldId id="324" r:id="rId14"/>
    <p:sldId id="331" r:id="rId15"/>
    <p:sldId id="307" r:id="rId16"/>
    <p:sldId id="370" r:id="rId17"/>
    <p:sldId id="371" r:id="rId18"/>
    <p:sldId id="344" r:id="rId19"/>
    <p:sldId id="345" r:id="rId20"/>
  </p:sldIdLst>
  <p:sldSz cx="12192000" cy="6858000"/>
  <p:notesSz cx="6858000" cy="120015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6576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E20031"/>
    <a:srgbClr val="CC9B00"/>
    <a:srgbClr val="5D554F"/>
    <a:srgbClr val="4A96CD"/>
    <a:srgbClr val="FFFFFF"/>
    <a:srgbClr val="FF0066"/>
    <a:srgbClr val="B5D4EB"/>
    <a:srgbClr val="A9A099"/>
    <a:srgbClr val="83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114"/>
      </p:cViewPr>
      <p:guideLst>
        <p:guide pos="6576"/>
        <p:guide orient="horz" pos="2160"/>
        <p:guide orient="horz" pos="1872"/>
        <p:guide orient="horz" pos="4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DURANCE" userId="2dc6c2ee-c337-482b-9469-525ba9eedda6" providerId="ADAL" clId="{5C88481F-748D-F540-8576-AA3AF32351C5}"/>
    <pc:docChg chg="delSld sldOrd">
      <pc:chgData name="Nicolas DURANCE" userId="2dc6c2ee-c337-482b-9469-525ba9eedda6" providerId="ADAL" clId="{5C88481F-748D-F540-8576-AA3AF32351C5}" dt="2020-09-16T15:22:20.113" v="57" actId="2696"/>
      <pc:docMkLst>
        <pc:docMk/>
      </pc:docMkLst>
      <pc:sldChg chg="del">
        <pc:chgData name="Nicolas DURANCE" userId="2dc6c2ee-c337-482b-9469-525ba9eedda6" providerId="ADAL" clId="{5C88481F-748D-F540-8576-AA3AF32351C5}" dt="2020-09-16T15:21:09.636" v="33" actId="2696"/>
        <pc:sldMkLst>
          <pc:docMk/>
          <pc:sldMk cId="2278333474" sldId="293"/>
        </pc:sldMkLst>
      </pc:sldChg>
      <pc:sldChg chg="del">
        <pc:chgData name="Nicolas DURANCE" userId="2dc6c2ee-c337-482b-9469-525ba9eedda6" providerId="ADAL" clId="{5C88481F-748D-F540-8576-AA3AF32351C5}" dt="2020-09-16T15:21:15.498" v="36" actId="2696"/>
        <pc:sldMkLst>
          <pc:docMk/>
          <pc:sldMk cId="1713372504" sldId="294"/>
        </pc:sldMkLst>
      </pc:sldChg>
      <pc:sldChg chg="del">
        <pc:chgData name="Nicolas DURANCE" userId="2dc6c2ee-c337-482b-9469-525ba9eedda6" providerId="ADAL" clId="{5C88481F-748D-F540-8576-AA3AF32351C5}" dt="2020-09-16T15:21:16.065" v="37" actId="2696"/>
        <pc:sldMkLst>
          <pc:docMk/>
          <pc:sldMk cId="3724031473" sldId="295"/>
        </pc:sldMkLst>
      </pc:sldChg>
      <pc:sldChg chg="del">
        <pc:chgData name="Nicolas DURANCE" userId="2dc6c2ee-c337-482b-9469-525ba9eedda6" providerId="ADAL" clId="{5C88481F-748D-F540-8576-AA3AF32351C5}" dt="2020-09-16T15:19:36.260" v="1" actId="2696"/>
        <pc:sldMkLst>
          <pc:docMk/>
          <pc:sldMk cId="1644262928" sldId="298"/>
        </pc:sldMkLst>
      </pc:sldChg>
      <pc:sldChg chg="del">
        <pc:chgData name="Nicolas DURANCE" userId="2dc6c2ee-c337-482b-9469-525ba9eedda6" providerId="ADAL" clId="{5C88481F-748D-F540-8576-AA3AF32351C5}" dt="2020-09-16T15:19:37.445" v="2" actId="2696"/>
        <pc:sldMkLst>
          <pc:docMk/>
          <pc:sldMk cId="1018884019" sldId="299"/>
        </pc:sldMkLst>
      </pc:sldChg>
      <pc:sldChg chg="del">
        <pc:chgData name="Nicolas DURANCE" userId="2dc6c2ee-c337-482b-9469-525ba9eedda6" providerId="ADAL" clId="{5C88481F-748D-F540-8576-AA3AF32351C5}" dt="2020-09-16T15:19:43.957" v="3" actId="2696"/>
        <pc:sldMkLst>
          <pc:docMk/>
          <pc:sldMk cId="2341621842" sldId="302"/>
        </pc:sldMkLst>
      </pc:sldChg>
      <pc:sldChg chg="del">
        <pc:chgData name="Nicolas DURANCE" userId="2dc6c2ee-c337-482b-9469-525ba9eedda6" providerId="ADAL" clId="{5C88481F-748D-F540-8576-AA3AF32351C5}" dt="2020-09-16T15:20:23.752" v="12" actId="2696"/>
        <pc:sldMkLst>
          <pc:docMk/>
          <pc:sldMk cId="1858030134" sldId="309"/>
        </pc:sldMkLst>
      </pc:sldChg>
      <pc:sldChg chg="del">
        <pc:chgData name="Nicolas DURANCE" userId="2dc6c2ee-c337-482b-9469-525ba9eedda6" providerId="ADAL" clId="{5C88481F-748D-F540-8576-AA3AF32351C5}" dt="2020-09-16T15:22:11.170" v="54" actId="2696"/>
        <pc:sldMkLst>
          <pc:docMk/>
          <pc:sldMk cId="2101665258" sldId="310"/>
        </pc:sldMkLst>
      </pc:sldChg>
      <pc:sldChg chg="del">
        <pc:chgData name="Nicolas DURANCE" userId="2dc6c2ee-c337-482b-9469-525ba9eedda6" providerId="ADAL" clId="{5C88481F-748D-F540-8576-AA3AF32351C5}" dt="2020-09-16T15:21:36.729" v="41" actId="2696"/>
        <pc:sldMkLst>
          <pc:docMk/>
          <pc:sldMk cId="3217321047" sldId="313"/>
        </pc:sldMkLst>
      </pc:sldChg>
      <pc:sldChg chg="del">
        <pc:chgData name="Nicolas DURANCE" userId="2dc6c2ee-c337-482b-9469-525ba9eedda6" providerId="ADAL" clId="{5C88481F-748D-F540-8576-AA3AF32351C5}" dt="2020-09-16T15:21:11.774" v="34" actId="2696"/>
        <pc:sldMkLst>
          <pc:docMk/>
          <pc:sldMk cId="3468004983" sldId="314"/>
        </pc:sldMkLst>
      </pc:sldChg>
      <pc:sldChg chg="del">
        <pc:chgData name="Nicolas DURANCE" userId="2dc6c2ee-c337-482b-9469-525ba9eedda6" providerId="ADAL" clId="{5C88481F-748D-F540-8576-AA3AF32351C5}" dt="2020-09-16T15:19:58.862" v="4" actId="2696"/>
        <pc:sldMkLst>
          <pc:docMk/>
          <pc:sldMk cId="656398678" sldId="315"/>
        </pc:sldMkLst>
      </pc:sldChg>
      <pc:sldChg chg="del">
        <pc:chgData name="Nicolas DURANCE" userId="2dc6c2ee-c337-482b-9469-525ba9eedda6" providerId="ADAL" clId="{5C88481F-748D-F540-8576-AA3AF32351C5}" dt="2020-09-16T15:19:59.700" v="5" actId="2696"/>
        <pc:sldMkLst>
          <pc:docMk/>
          <pc:sldMk cId="3281746128" sldId="316"/>
        </pc:sldMkLst>
      </pc:sldChg>
      <pc:sldChg chg="ord">
        <pc:chgData name="Nicolas DURANCE" userId="2dc6c2ee-c337-482b-9469-525ba9eedda6" providerId="ADAL" clId="{5C88481F-748D-F540-8576-AA3AF32351C5}" dt="2020-09-16T15:20:16.281" v="11" actId="1076"/>
        <pc:sldMkLst>
          <pc:docMk/>
          <pc:sldMk cId="4201795321" sldId="317"/>
        </pc:sldMkLst>
      </pc:sldChg>
      <pc:sldChg chg="del">
        <pc:chgData name="Nicolas DURANCE" userId="2dc6c2ee-c337-482b-9469-525ba9eedda6" providerId="ADAL" clId="{5C88481F-748D-F540-8576-AA3AF32351C5}" dt="2020-09-16T15:20:29.919" v="18" actId="2696"/>
        <pc:sldMkLst>
          <pc:docMk/>
          <pc:sldMk cId="3578335769" sldId="319"/>
        </pc:sldMkLst>
      </pc:sldChg>
      <pc:sldChg chg="ord">
        <pc:chgData name="Nicolas DURANCE" userId="2dc6c2ee-c337-482b-9469-525ba9eedda6" providerId="ADAL" clId="{5C88481F-748D-F540-8576-AA3AF32351C5}" dt="2020-09-16T15:20:35.297" v="19" actId="1076"/>
        <pc:sldMkLst>
          <pc:docMk/>
          <pc:sldMk cId="1199558711" sldId="320"/>
        </pc:sldMkLst>
      </pc:sldChg>
      <pc:sldChg chg="del">
        <pc:chgData name="Nicolas DURANCE" userId="2dc6c2ee-c337-482b-9469-525ba9eedda6" providerId="ADAL" clId="{5C88481F-748D-F540-8576-AA3AF32351C5}" dt="2020-09-16T15:20:44.313" v="20" actId="2696"/>
        <pc:sldMkLst>
          <pc:docMk/>
          <pc:sldMk cId="1653896031" sldId="321"/>
        </pc:sldMkLst>
      </pc:sldChg>
      <pc:sldChg chg="del">
        <pc:chgData name="Nicolas DURANCE" userId="2dc6c2ee-c337-482b-9469-525ba9eedda6" providerId="ADAL" clId="{5C88481F-748D-F540-8576-AA3AF32351C5}" dt="2020-09-16T15:20:45.656" v="21" actId="2696"/>
        <pc:sldMkLst>
          <pc:docMk/>
          <pc:sldMk cId="665787404" sldId="322"/>
        </pc:sldMkLst>
      </pc:sldChg>
      <pc:sldChg chg="del">
        <pc:chgData name="Nicolas DURANCE" userId="2dc6c2ee-c337-482b-9469-525ba9eedda6" providerId="ADAL" clId="{5C88481F-748D-F540-8576-AA3AF32351C5}" dt="2020-09-16T15:20:46.206" v="22" actId="2696"/>
        <pc:sldMkLst>
          <pc:docMk/>
          <pc:sldMk cId="3970564541" sldId="323"/>
        </pc:sldMkLst>
      </pc:sldChg>
      <pc:sldChg chg="ord">
        <pc:chgData name="Nicolas DURANCE" userId="2dc6c2ee-c337-482b-9469-525ba9eedda6" providerId="ADAL" clId="{5C88481F-748D-F540-8576-AA3AF32351C5}" dt="2020-09-16T15:20:48.789" v="23" actId="1076"/>
        <pc:sldMkLst>
          <pc:docMk/>
          <pc:sldMk cId="2770361645" sldId="324"/>
        </pc:sldMkLst>
      </pc:sldChg>
      <pc:sldChg chg="del">
        <pc:chgData name="Nicolas DURANCE" userId="2dc6c2ee-c337-482b-9469-525ba9eedda6" providerId="ADAL" clId="{5C88481F-748D-F540-8576-AA3AF32351C5}" dt="2020-09-16T15:20:54.245" v="25" actId="2696"/>
        <pc:sldMkLst>
          <pc:docMk/>
          <pc:sldMk cId="1537569865" sldId="325"/>
        </pc:sldMkLst>
      </pc:sldChg>
      <pc:sldChg chg="del">
        <pc:chgData name="Nicolas DURANCE" userId="2dc6c2ee-c337-482b-9469-525ba9eedda6" providerId="ADAL" clId="{5C88481F-748D-F540-8576-AA3AF32351C5}" dt="2020-09-16T15:20:54.741" v="26" actId="2696"/>
        <pc:sldMkLst>
          <pc:docMk/>
          <pc:sldMk cId="1555566857" sldId="326"/>
        </pc:sldMkLst>
      </pc:sldChg>
      <pc:sldChg chg="ord">
        <pc:chgData name="Nicolas DURANCE" userId="2dc6c2ee-c337-482b-9469-525ba9eedda6" providerId="ADAL" clId="{5C88481F-748D-F540-8576-AA3AF32351C5}" dt="2020-09-16T15:21:00.519" v="31" actId="1076"/>
        <pc:sldMkLst>
          <pc:docMk/>
          <pc:sldMk cId="2068823029" sldId="331"/>
        </pc:sldMkLst>
      </pc:sldChg>
      <pc:sldChg chg="del">
        <pc:chgData name="Nicolas DURANCE" userId="2dc6c2ee-c337-482b-9469-525ba9eedda6" providerId="ADAL" clId="{5C88481F-748D-F540-8576-AA3AF32351C5}" dt="2020-09-16T15:21:08.785" v="32" actId="2696"/>
        <pc:sldMkLst>
          <pc:docMk/>
          <pc:sldMk cId="196068583" sldId="332"/>
        </pc:sldMkLst>
      </pc:sldChg>
      <pc:sldChg chg="del">
        <pc:chgData name="Nicolas DURANCE" userId="2dc6c2ee-c337-482b-9469-525ba9eedda6" providerId="ADAL" clId="{5C88481F-748D-F540-8576-AA3AF32351C5}" dt="2020-09-16T15:22:18.157" v="55" actId="2696"/>
        <pc:sldMkLst>
          <pc:docMk/>
          <pc:sldMk cId="2254295605" sldId="348"/>
        </pc:sldMkLst>
      </pc:sldChg>
      <pc:sldChg chg="del">
        <pc:chgData name="Nicolas DURANCE" userId="2dc6c2ee-c337-482b-9469-525ba9eedda6" providerId="ADAL" clId="{5C88481F-748D-F540-8576-AA3AF32351C5}" dt="2020-09-16T15:22:20.113" v="57" actId="2696"/>
        <pc:sldMkLst>
          <pc:docMk/>
          <pc:sldMk cId="3670467932" sldId="366"/>
        </pc:sldMkLst>
      </pc:sldChg>
      <pc:sldChg chg="del">
        <pc:chgData name="Nicolas DURANCE" userId="2dc6c2ee-c337-482b-9469-525ba9eedda6" providerId="ADAL" clId="{5C88481F-748D-F540-8576-AA3AF32351C5}" dt="2020-09-16T15:21:14.443" v="35" actId="2696"/>
        <pc:sldMkLst>
          <pc:docMk/>
          <pc:sldMk cId="2015127185" sldId="367"/>
        </pc:sldMkLst>
      </pc:sldChg>
      <pc:sldChg chg="del">
        <pc:chgData name="Nicolas DURANCE" userId="2dc6c2ee-c337-482b-9469-525ba9eedda6" providerId="ADAL" clId="{5C88481F-748D-F540-8576-AA3AF32351C5}" dt="2020-09-16T15:21:16.649" v="38" actId="2696"/>
        <pc:sldMkLst>
          <pc:docMk/>
          <pc:sldMk cId="966944104" sldId="368"/>
        </pc:sldMkLst>
      </pc:sldChg>
      <pc:sldChg chg="del">
        <pc:chgData name="Nicolas DURANCE" userId="2dc6c2ee-c337-482b-9469-525ba9eedda6" providerId="ADAL" clId="{5C88481F-748D-F540-8576-AA3AF32351C5}" dt="2020-09-16T15:21:17.551" v="39" actId="2696"/>
        <pc:sldMkLst>
          <pc:docMk/>
          <pc:sldMk cId="1685958163" sldId="369"/>
        </pc:sldMkLst>
      </pc:sldChg>
      <pc:sldChg chg="del ord">
        <pc:chgData name="Nicolas DURANCE" userId="2dc6c2ee-c337-482b-9469-525ba9eedda6" providerId="ADAL" clId="{5C88481F-748D-F540-8576-AA3AF32351C5}" dt="2020-09-16T15:21:59.660" v="45" actId="2696"/>
        <pc:sldMkLst>
          <pc:docMk/>
          <pc:sldMk cId="1299998754" sldId="372"/>
        </pc:sldMkLst>
      </pc:sldChg>
      <pc:sldChg chg="del">
        <pc:chgData name="Nicolas DURANCE" userId="2dc6c2ee-c337-482b-9469-525ba9eedda6" providerId="ADAL" clId="{5C88481F-748D-F540-8576-AA3AF32351C5}" dt="2020-09-16T15:21:37.889" v="42" actId="2696"/>
        <pc:sldMkLst>
          <pc:docMk/>
          <pc:sldMk cId="1401298270" sldId="373"/>
        </pc:sldMkLst>
      </pc:sldChg>
      <pc:sldChg chg="del">
        <pc:chgData name="Nicolas DURANCE" userId="2dc6c2ee-c337-482b-9469-525ba9eedda6" providerId="ADAL" clId="{5C88481F-748D-F540-8576-AA3AF32351C5}" dt="2020-09-16T15:21:38.281" v="43" actId="2696"/>
        <pc:sldMkLst>
          <pc:docMk/>
          <pc:sldMk cId="33515493" sldId="374"/>
        </pc:sldMkLst>
      </pc:sldChg>
      <pc:sldChg chg="del">
        <pc:chgData name="Nicolas DURANCE" userId="2dc6c2ee-c337-482b-9469-525ba9eedda6" providerId="ADAL" clId="{5C88481F-748D-F540-8576-AA3AF32351C5}" dt="2020-09-16T15:21:39.036" v="44" actId="2696"/>
        <pc:sldMkLst>
          <pc:docMk/>
          <pc:sldMk cId="3923985382" sldId="375"/>
        </pc:sldMkLst>
      </pc:sldChg>
      <pc:sldChg chg="del">
        <pc:chgData name="Nicolas DURANCE" userId="2dc6c2ee-c337-482b-9469-525ba9eedda6" providerId="ADAL" clId="{5C88481F-748D-F540-8576-AA3AF32351C5}" dt="2020-09-16T15:22:07.582" v="46" actId="2696"/>
        <pc:sldMkLst>
          <pc:docMk/>
          <pc:sldMk cId="1819596846" sldId="376"/>
        </pc:sldMkLst>
      </pc:sldChg>
      <pc:sldChg chg="del">
        <pc:chgData name="Nicolas DURANCE" userId="2dc6c2ee-c337-482b-9469-525ba9eedda6" providerId="ADAL" clId="{5C88481F-748D-F540-8576-AA3AF32351C5}" dt="2020-09-16T15:22:08.024" v="47" actId="2696"/>
        <pc:sldMkLst>
          <pc:docMk/>
          <pc:sldMk cId="1886472467" sldId="377"/>
        </pc:sldMkLst>
      </pc:sldChg>
      <pc:sldChg chg="del">
        <pc:chgData name="Nicolas DURANCE" userId="2dc6c2ee-c337-482b-9469-525ba9eedda6" providerId="ADAL" clId="{5C88481F-748D-F540-8576-AA3AF32351C5}" dt="2020-09-16T15:22:08.422" v="48" actId="2696"/>
        <pc:sldMkLst>
          <pc:docMk/>
          <pc:sldMk cId="1960076716" sldId="378"/>
        </pc:sldMkLst>
      </pc:sldChg>
      <pc:sldChg chg="del">
        <pc:chgData name="Nicolas DURANCE" userId="2dc6c2ee-c337-482b-9469-525ba9eedda6" providerId="ADAL" clId="{5C88481F-748D-F540-8576-AA3AF32351C5}" dt="2020-09-16T15:22:08.860" v="49" actId="2696"/>
        <pc:sldMkLst>
          <pc:docMk/>
          <pc:sldMk cId="3375253598" sldId="379"/>
        </pc:sldMkLst>
      </pc:sldChg>
      <pc:sldChg chg="del">
        <pc:chgData name="Nicolas DURANCE" userId="2dc6c2ee-c337-482b-9469-525ba9eedda6" providerId="ADAL" clId="{5C88481F-748D-F540-8576-AA3AF32351C5}" dt="2020-09-16T15:22:09.250" v="50" actId="2696"/>
        <pc:sldMkLst>
          <pc:docMk/>
          <pc:sldMk cId="3010769727" sldId="380"/>
        </pc:sldMkLst>
      </pc:sldChg>
      <pc:sldChg chg="del">
        <pc:chgData name="Nicolas DURANCE" userId="2dc6c2ee-c337-482b-9469-525ba9eedda6" providerId="ADAL" clId="{5C88481F-748D-F540-8576-AA3AF32351C5}" dt="2020-09-16T15:22:09.649" v="51" actId="2696"/>
        <pc:sldMkLst>
          <pc:docMk/>
          <pc:sldMk cId="1930952936" sldId="381"/>
        </pc:sldMkLst>
      </pc:sldChg>
      <pc:sldChg chg="del">
        <pc:chgData name="Nicolas DURANCE" userId="2dc6c2ee-c337-482b-9469-525ba9eedda6" providerId="ADAL" clId="{5C88481F-748D-F540-8576-AA3AF32351C5}" dt="2020-09-16T15:22:10.044" v="52" actId="2696"/>
        <pc:sldMkLst>
          <pc:docMk/>
          <pc:sldMk cId="256108503" sldId="382"/>
        </pc:sldMkLst>
      </pc:sldChg>
      <pc:sldChg chg="del">
        <pc:chgData name="Nicolas DURANCE" userId="2dc6c2ee-c337-482b-9469-525ba9eedda6" providerId="ADAL" clId="{5C88481F-748D-F540-8576-AA3AF32351C5}" dt="2020-09-16T15:22:10.419" v="53" actId="2696"/>
        <pc:sldMkLst>
          <pc:docMk/>
          <pc:sldMk cId="4135817945" sldId="383"/>
        </pc:sldMkLst>
      </pc:sldChg>
      <pc:sldChg chg="del">
        <pc:chgData name="Nicolas DURANCE" userId="2dc6c2ee-c337-482b-9469-525ba9eedda6" providerId="ADAL" clId="{5C88481F-748D-F540-8576-AA3AF32351C5}" dt="2020-09-16T15:20:27.285" v="17" actId="2696"/>
        <pc:sldMkLst>
          <pc:docMk/>
          <pc:sldMk cId="3101611689" sldId="384"/>
        </pc:sldMkLst>
      </pc:sldChg>
      <pc:sldChg chg="del">
        <pc:chgData name="Nicolas DURANCE" userId="2dc6c2ee-c337-482b-9469-525ba9eedda6" providerId="ADAL" clId="{5C88481F-748D-F540-8576-AA3AF32351C5}" dt="2020-09-16T15:20:26.961" v="16" actId="2696"/>
        <pc:sldMkLst>
          <pc:docMk/>
          <pc:sldMk cId="3021938314" sldId="385"/>
        </pc:sldMkLst>
      </pc:sldChg>
      <pc:sldChg chg="del">
        <pc:chgData name="Nicolas DURANCE" userId="2dc6c2ee-c337-482b-9469-525ba9eedda6" providerId="ADAL" clId="{5C88481F-748D-F540-8576-AA3AF32351C5}" dt="2020-09-16T15:20:26.681" v="15" actId="2696"/>
        <pc:sldMkLst>
          <pc:docMk/>
          <pc:sldMk cId="584458636" sldId="386"/>
        </pc:sldMkLst>
      </pc:sldChg>
      <pc:sldChg chg="del">
        <pc:chgData name="Nicolas DURANCE" userId="2dc6c2ee-c337-482b-9469-525ba9eedda6" providerId="ADAL" clId="{5C88481F-748D-F540-8576-AA3AF32351C5}" dt="2020-09-16T15:20:25.206" v="13" actId="2696"/>
        <pc:sldMkLst>
          <pc:docMk/>
          <pc:sldMk cId="2153007140" sldId="387"/>
        </pc:sldMkLst>
      </pc:sldChg>
      <pc:sldChg chg="del">
        <pc:chgData name="Nicolas DURANCE" userId="2dc6c2ee-c337-482b-9469-525ba9eedda6" providerId="ADAL" clId="{5C88481F-748D-F540-8576-AA3AF32351C5}" dt="2020-09-16T15:20:11.870" v="10" actId="2696"/>
        <pc:sldMkLst>
          <pc:docMk/>
          <pc:sldMk cId="1447427814" sldId="388"/>
        </pc:sldMkLst>
      </pc:sldChg>
      <pc:sldChg chg="del">
        <pc:chgData name="Nicolas DURANCE" userId="2dc6c2ee-c337-482b-9469-525ba9eedda6" providerId="ADAL" clId="{5C88481F-748D-F540-8576-AA3AF32351C5}" dt="2020-09-16T15:20:10.722" v="9" actId="2696"/>
        <pc:sldMkLst>
          <pc:docMk/>
          <pc:sldMk cId="438019018" sldId="389"/>
        </pc:sldMkLst>
      </pc:sldChg>
      <pc:sldChg chg="del">
        <pc:chgData name="Nicolas DURANCE" userId="2dc6c2ee-c337-482b-9469-525ba9eedda6" providerId="ADAL" clId="{5C88481F-748D-F540-8576-AA3AF32351C5}" dt="2020-09-16T15:20:10.124" v="8" actId="2696"/>
        <pc:sldMkLst>
          <pc:docMk/>
          <pc:sldMk cId="1998245730" sldId="390"/>
        </pc:sldMkLst>
      </pc:sldChg>
      <pc:sldChg chg="del">
        <pc:chgData name="Nicolas DURANCE" userId="2dc6c2ee-c337-482b-9469-525ba9eedda6" providerId="ADAL" clId="{5C88481F-748D-F540-8576-AA3AF32351C5}" dt="2020-09-16T15:20:09.260" v="7" actId="2696"/>
        <pc:sldMkLst>
          <pc:docMk/>
          <pc:sldMk cId="2651345364" sldId="391"/>
        </pc:sldMkLst>
      </pc:sldChg>
      <pc:sldChg chg="del">
        <pc:chgData name="Nicolas DURANCE" userId="2dc6c2ee-c337-482b-9469-525ba9eedda6" providerId="ADAL" clId="{5C88481F-748D-F540-8576-AA3AF32351C5}" dt="2020-09-16T15:20:02.819" v="6" actId="2696"/>
        <pc:sldMkLst>
          <pc:docMk/>
          <pc:sldMk cId="2467354930" sldId="392"/>
        </pc:sldMkLst>
      </pc:sldChg>
      <pc:sldChg chg="del">
        <pc:chgData name="Nicolas DURANCE" userId="2dc6c2ee-c337-482b-9469-525ba9eedda6" providerId="ADAL" clId="{5C88481F-748D-F540-8576-AA3AF32351C5}" dt="2020-09-16T15:20:25.971" v="14" actId="2696"/>
        <pc:sldMkLst>
          <pc:docMk/>
          <pc:sldMk cId="3711793877" sldId="393"/>
        </pc:sldMkLst>
      </pc:sldChg>
      <pc:sldChg chg="del">
        <pc:chgData name="Nicolas DURANCE" userId="2dc6c2ee-c337-482b-9469-525ba9eedda6" providerId="ADAL" clId="{5C88481F-748D-F540-8576-AA3AF32351C5}" dt="2020-09-16T15:20:55.380" v="27" actId="2696"/>
        <pc:sldMkLst>
          <pc:docMk/>
          <pc:sldMk cId="2311297615" sldId="395"/>
        </pc:sldMkLst>
      </pc:sldChg>
      <pc:sldChg chg="del">
        <pc:chgData name="Nicolas DURANCE" userId="2dc6c2ee-c337-482b-9469-525ba9eedda6" providerId="ADAL" clId="{5C88481F-748D-F540-8576-AA3AF32351C5}" dt="2020-09-16T15:20:55.944" v="28" actId="2696"/>
        <pc:sldMkLst>
          <pc:docMk/>
          <pc:sldMk cId="4123500501" sldId="396"/>
        </pc:sldMkLst>
      </pc:sldChg>
      <pc:sldChg chg="del">
        <pc:chgData name="Nicolas DURANCE" userId="2dc6c2ee-c337-482b-9469-525ba9eedda6" providerId="ADAL" clId="{5C88481F-748D-F540-8576-AA3AF32351C5}" dt="2020-09-16T15:20:56.439" v="29" actId="2696"/>
        <pc:sldMkLst>
          <pc:docMk/>
          <pc:sldMk cId="3624732642" sldId="397"/>
        </pc:sldMkLst>
      </pc:sldChg>
      <pc:sldChg chg="del">
        <pc:chgData name="Nicolas DURANCE" userId="2dc6c2ee-c337-482b-9469-525ba9eedda6" providerId="ADAL" clId="{5C88481F-748D-F540-8576-AA3AF32351C5}" dt="2020-09-16T15:20:57.317" v="30" actId="2696"/>
        <pc:sldMkLst>
          <pc:docMk/>
          <pc:sldMk cId="3902658119" sldId="398"/>
        </pc:sldMkLst>
      </pc:sldChg>
      <pc:sldChg chg="del">
        <pc:chgData name="Nicolas DURANCE" userId="2dc6c2ee-c337-482b-9469-525ba9eedda6" providerId="ADAL" clId="{5C88481F-748D-F540-8576-AA3AF32351C5}" dt="2020-09-16T15:19:35.189" v="0" actId="2696"/>
        <pc:sldMkLst>
          <pc:docMk/>
          <pc:sldMk cId="616359411" sldId="399"/>
        </pc:sldMkLst>
      </pc:sldChg>
      <pc:sldChg chg="del">
        <pc:chgData name="Nicolas DURANCE" userId="2dc6c2ee-c337-482b-9469-525ba9eedda6" providerId="ADAL" clId="{5C88481F-748D-F540-8576-AA3AF32351C5}" dt="2020-09-16T15:20:53.626" v="24" actId="2696"/>
        <pc:sldMkLst>
          <pc:docMk/>
          <pc:sldMk cId="3317674527" sldId="400"/>
        </pc:sldMkLst>
      </pc:sldChg>
      <pc:sldChg chg="del">
        <pc:chgData name="Nicolas DURANCE" userId="2dc6c2ee-c337-482b-9469-525ba9eedda6" providerId="ADAL" clId="{5C88481F-748D-F540-8576-AA3AF32351C5}" dt="2020-09-16T15:22:18.913" v="56" actId="2696"/>
        <pc:sldMkLst>
          <pc:docMk/>
          <pc:sldMk cId="2038012392" sldId="4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BCAA67-E7CD-4BD5-B1EE-D496DF9AC6C5}" type="datetimeFigureOut">
              <a:rPr lang="fr-FR"/>
              <a:pPr>
                <a:defRPr/>
              </a:pPr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BA7BF-73AC-42E0-AB38-2D467E7C6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220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F787A-34C4-4EDB-A8DB-E63400104D22}" type="datetimeFigureOut">
              <a:rPr lang="fr-FR"/>
              <a:pPr>
                <a:defRPr/>
              </a:pPr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589000-A9E8-430B-9FF4-BF04EBB6C9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104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349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931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cs typeface="+mn-cs"/>
              </a:rPr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373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Our lives first : Ambassadors' training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5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9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D7FF6-EBE0-4769-B42D-65F217E34E87}"/>
              </a:ext>
            </a:extLst>
          </p:cNvPr>
          <p:cNvSpPr txBox="1"/>
          <p:nvPr userDrawn="1"/>
        </p:nvSpPr>
        <p:spPr>
          <a:xfrm>
            <a:off x="0" y="6451082"/>
            <a:ext cx="1395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151444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28879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98CAE-ED34-4FD7-8DE3-03C9572D366B}"/>
              </a:ext>
            </a:extLst>
          </p:cNvPr>
          <p:cNvSpPr txBox="1"/>
          <p:nvPr userDrawn="1"/>
        </p:nvSpPr>
        <p:spPr>
          <a:xfrm>
            <a:off x="0" y="6451082"/>
            <a:ext cx="1395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99118"/>
      </p:ext>
    </p:extLst>
  </p:cSld>
  <p:clrMapOvr>
    <a:masterClrMapping/>
  </p:clrMapOvr>
  <p:transition spd="med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58247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35063798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177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063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937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642872531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720" y="646841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98706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722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2208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09" y="6442844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5328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718703441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" y="385"/>
            <a:ext cx="12190413" cy="6857235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793" y="-381"/>
            <a:ext cx="12192000" cy="6750049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63544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928" tIns="359982" rIns="143992" bIns="45718" rtlCol="0" anchor="t">
            <a:noAutofit/>
          </a:bodyPr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fr-FR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32" name="Image 10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4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1"/>
            <a:ext cx="6729664" cy="2485771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551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</p:bld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90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 dirty="0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2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7060F299-0186-4992-B164-6A2A7FF14F8D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31" r:id="rId2"/>
    <p:sldLayoutId id="2147483733" r:id="rId3"/>
    <p:sldLayoutId id="2147483760" r:id="rId4"/>
    <p:sldLayoutId id="2147483748" r:id="rId5"/>
    <p:sldLayoutId id="2147483699" r:id="rId6"/>
    <p:sldLayoutId id="2147483709" r:id="rId7"/>
    <p:sldLayoutId id="2147483761" r:id="rId8"/>
    <p:sldLayoutId id="2147483762" r:id="rId9"/>
    <p:sldLayoutId id="2147483763" r:id="rId10"/>
    <p:sldLayoutId id="2147483764" r:id="rId11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2" userDrawn="1">
          <p15:clr>
            <a:srgbClr val="F26B43"/>
          </p15:clr>
        </p15:guide>
        <p15:guide id="3" pos="68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A97BE63-2194-4247-98C7-9496FA14604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04291" y="6413504"/>
            <a:ext cx="984466" cy="330086"/>
          </a:xfrm>
          <a:prstGeom prst="rect">
            <a:avLst/>
          </a:prstGeom>
        </p:spPr>
      </p:pic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2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25B323B4-A62B-416E-8FCC-4183167267B5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68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2111967"/>
            <a:ext cx="11602719" cy="1755183"/>
          </a:xfrm>
        </p:spPr>
        <p:txBody>
          <a:bodyPr/>
          <a:lstStyle/>
          <a:p>
            <a:r>
              <a:rPr lang="en-US" sz="4000" i="1" dirty="0">
                <a:solidFill>
                  <a:prstClr val="white"/>
                </a:solidFill>
              </a:rPr>
              <a:t>Our Lives First </a:t>
            </a:r>
            <a:r>
              <a:rPr lang="en-US" sz="4000" dirty="0">
                <a:solidFill>
                  <a:prstClr val="white"/>
                </a:solidFill>
              </a:rPr>
              <a:t>: Zero Fatal Accidents</a:t>
            </a:r>
            <a:endParaRPr lang="en-US" sz="4000" b="0" noProof="0" dirty="0"/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69" y="4927724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91B23-E7ED-4A36-AFA0-9191533FC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Ambassadors' training</a:t>
            </a:r>
            <a:endParaRPr lang="fr-FR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F28F6C-CC45-4DAA-8CF9-74916AE6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 short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35523B2-54B2-4CC3-BBA3-E3009B6F1CD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flipH="1">
            <a:off x="7841165" y="-272449"/>
            <a:ext cx="6136091" cy="1230393"/>
          </a:xfrm>
          <a:prstGeom prst="rect">
            <a:avLst/>
          </a:prstGeom>
        </p:spPr>
      </p:pic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25C1206A-953A-4DB4-8F02-AABBE781BE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419" y="963383"/>
            <a:ext cx="10854505" cy="872654"/>
          </a:xfr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/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In the field, </a:t>
            </a:r>
            <a:r>
              <a:rPr lang="en-GB"/>
              <a:t>not behind the screen</a:t>
            </a:r>
          </a:p>
        </p:txBody>
      </p:sp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737419" y="2020567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Together, </a:t>
            </a:r>
            <a:r>
              <a:rPr lang="en-GB"/>
              <a:t>Total with its partners</a:t>
            </a:r>
          </a:p>
        </p:txBody>
      </p:sp>
      <p:sp>
        <p:nvSpPr>
          <p:cNvPr id="17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3077751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Focus on high risk works :  </a:t>
            </a:r>
            <a:r>
              <a:rPr lang="en-GB"/>
              <a:t>fatalities of 2019 triggered this initiative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4128910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Keep it simple : </a:t>
            </a:r>
            <a:r>
              <a:rPr lang="en-GB"/>
              <a:t>start with the inventory of existing processes &amp; use existing tools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49139" y="5209783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A4 summary sheet &amp; guide will be provided : </a:t>
            </a:r>
            <a:r>
              <a:rPr lang="en-GB"/>
              <a:t>currently under review</a:t>
            </a:r>
          </a:p>
        </p:txBody>
      </p:sp>
    </p:spTree>
    <p:extLst>
      <p:ext uri="{BB962C8B-B14F-4D97-AF65-F5344CB8AC3E}">
        <p14:creationId xmlns:p14="http://schemas.microsoft.com/office/powerpoint/2010/main" val="206882302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Our lives first : Ambassadors' training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529" y="303182"/>
            <a:ext cx="11938301" cy="606366"/>
          </a:xfrm>
        </p:spPr>
        <p:txBody>
          <a:bodyPr/>
          <a:lstStyle/>
          <a:p>
            <a:r>
              <a:rPr lang="en-US" noProof="0">
                <a:solidFill>
                  <a:srgbClr val="FFC000"/>
                </a:solidFill>
              </a:rPr>
              <a:t>Life saving checks (field controls):</a:t>
            </a:r>
            <a:br>
              <a:rPr lang="en-US" noProof="0">
                <a:solidFill>
                  <a:srgbClr val="FFC000"/>
                </a:solidFill>
              </a:rPr>
            </a:br>
            <a:br>
              <a:rPr lang="en-US" noProof="0">
                <a:solidFill>
                  <a:srgbClr val="FFC000"/>
                </a:solidFill>
              </a:rPr>
            </a:br>
            <a:endParaRPr lang="en-US" noProof="0">
              <a:solidFill>
                <a:srgbClr val="FFC000"/>
              </a:solidFill>
            </a:endParaRPr>
          </a:p>
        </p:txBody>
      </p:sp>
      <p:sp>
        <p:nvSpPr>
          <p:cNvPr id="52" name="Espace réservé du texte 4"/>
          <p:cNvSpPr>
            <a:spLocks noGrp="1"/>
          </p:cNvSpPr>
          <p:nvPr>
            <p:ph sz="quarter" idx="10"/>
          </p:nvPr>
        </p:nvSpPr>
        <p:spPr>
          <a:xfrm>
            <a:off x="441696" y="909548"/>
            <a:ext cx="10991850" cy="5098389"/>
          </a:xfrm>
        </p:spPr>
        <p:txBody>
          <a:bodyPr/>
          <a:lstStyle/>
          <a:p>
            <a:r>
              <a:rPr lang="en-US" sz="2000" b="1" noProof="0">
                <a:solidFill>
                  <a:schemeClr val="accent4"/>
                </a:solidFill>
              </a:rPr>
              <a:t>Objectives:</a:t>
            </a:r>
          </a:p>
          <a:p>
            <a:pPr lvl="1">
              <a:buFontTx/>
              <a:buChar char="-"/>
            </a:pPr>
            <a:r>
              <a:rPr lang="en-US" sz="1800" b="1" noProof="0"/>
              <a:t>Operational excellence</a:t>
            </a:r>
          </a:p>
          <a:p>
            <a:pPr lvl="1">
              <a:buFontTx/>
              <a:buChar char="-"/>
            </a:pPr>
            <a:r>
              <a:rPr lang="en-US" sz="1800" b="1" noProof="0"/>
              <a:t>More controls used to improve shortfalls</a:t>
            </a:r>
          </a:p>
          <a:p>
            <a:pPr lvl="1">
              <a:buFontTx/>
              <a:buChar char="-"/>
            </a:pPr>
            <a:r>
              <a:rPr lang="en-US" sz="1800" b="1" noProof="0"/>
              <a:t>Peer pressure</a:t>
            </a:r>
          </a:p>
          <a:p>
            <a:pPr lvl="1">
              <a:buFontTx/>
              <a:buChar char="-"/>
            </a:pPr>
            <a:r>
              <a:rPr lang="en-US" sz="1800" b="1" noProof="0"/>
              <a:t>Awareness of Total’s compliance with base rules</a:t>
            </a:r>
          </a:p>
          <a:p>
            <a:pPr lvl="1">
              <a:buFontTx/>
              <a:buChar char="-"/>
            </a:pPr>
            <a:endParaRPr lang="en-US" sz="1800" b="1" noProof="0"/>
          </a:p>
          <a:p>
            <a:pPr lvl="1">
              <a:buFontTx/>
              <a:buChar char="-"/>
            </a:pPr>
            <a:endParaRPr lang="en-US" sz="1800" b="1" noProof="0"/>
          </a:p>
          <a:p>
            <a:pPr marL="0" indent="0">
              <a:buNone/>
            </a:pPr>
            <a:endParaRPr lang="en-US" sz="2000" noProof="0"/>
          </a:p>
          <a:p>
            <a:r>
              <a:rPr lang="en-US" sz="2000" b="1" noProof="0">
                <a:solidFill>
                  <a:schemeClr val="accent4"/>
                </a:solidFill>
              </a:rPr>
              <a:t>Challenges: </a:t>
            </a:r>
          </a:p>
          <a:p>
            <a:pPr marL="0" indent="0">
              <a:buNone/>
            </a:pPr>
            <a:r>
              <a:rPr lang="en-US" sz="2000" b="1" noProof="0">
                <a:solidFill>
                  <a:schemeClr val="accent4"/>
                </a:solidFill>
              </a:rPr>
              <a:t>	</a:t>
            </a:r>
            <a:r>
              <a:rPr lang="en-US" b="1" noProof="0"/>
              <a:t>- Contractor controlling Total activities</a:t>
            </a:r>
          </a:p>
          <a:p>
            <a:pPr marL="0" indent="0">
              <a:buNone/>
            </a:pPr>
            <a:r>
              <a:rPr lang="en-US" b="1" noProof="0"/>
              <a:t>	- Proper knowledge to fill control checklists</a:t>
            </a:r>
          </a:p>
          <a:p>
            <a:pPr marL="0" indent="0">
              <a:buNone/>
            </a:pPr>
            <a:r>
              <a:rPr lang="en-US" b="1" noProof="0"/>
              <a:t>	- Publishing weekly comparative results</a:t>
            </a:r>
          </a:p>
          <a:p>
            <a:pPr marL="0" indent="0">
              <a:buNone/>
            </a:pPr>
            <a:r>
              <a:rPr lang="en-US" b="1" noProof="0"/>
              <a:t>	- Organization and time allowance</a:t>
            </a:r>
          </a:p>
          <a:p>
            <a:pPr marL="0" indent="0">
              <a:buNone/>
            </a:pPr>
            <a:endParaRPr lang="en-US" b="1" noProof="0"/>
          </a:p>
          <a:p>
            <a:pPr marL="0" indent="0">
              <a:buNone/>
            </a:pPr>
            <a:endParaRPr lang="en-US" sz="2000" b="1" noProof="0">
              <a:solidFill>
                <a:schemeClr val="accent4"/>
              </a:solidFill>
            </a:endParaRPr>
          </a:p>
          <a:p>
            <a:pPr marL="266689" lvl="1" indent="0">
              <a:buNone/>
            </a:pPr>
            <a:endParaRPr lang="en-US" sz="1800" noProof="0"/>
          </a:p>
        </p:txBody>
      </p:sp>
      <p:grpSp>
        <p:nvGrpSpPr>
          <p:cNvPr id="8" name="Graphique 20">
            <a:extLst>
              <a:ext uri="{FF2B5EF4-FFF2-40B4-BE49-F238E27FC236}">
                <a16:creationId xmlns:a16="http://schemas.microsoft.com/office/drawing/2014/main" id="{99E383FF-9FAD-429D-A298-8352E073C30C}"/>
              </a:ext>
            </a:extLst>
          </p:cNvPr>
          <p:cNvGrpSpPr/>
          <p:nvPr/>
        </p:nvGrpSpPr>
        <p:grpSpPr>
          <a:xfrm>
            <a:off x="11149801" y="1008759"/>
            <a:ext cx="567489" cy="507155"/>
            <a:chOff x="5399299" y="5195623"/>
            <a:chExt cx="567489" cy="507155"/>
          </a:xfrm>
          <a:solidFill>
            <a:schemeClr val="accent2"/>
          </a:solidFill>
        </p:grpSpPr>
        <p:sp>
          <p:nvSpPr>
            <p:cNvPr id="9" name="Forme libre : forme 15">
              <a:extLst>
                <a:ext uri="{FF2B5EF4-FFF2-40B4-BE49-F238E27FC236}">
                  <a16:creationId xmlns:a16="http://schemas.microsoft.com/office/drawing/2014/main" id="{C2F36C4E-EDEF-46D6-86D4-343211C80FDB}"/>
                </a:ext>
              </a:extLst>
            </p:cNvPr>
            <p:cNvSpPr/>
            <p:nvPr/>
          </p:nvSpPr>
          <p:spPr>
            <a:xfrm>
              <a:off x="5399299" y="5195623"/>
              <a:ext cx="529485" cy="342935"/>
            </a:xfrm>
            <a:custGeom>
              <a:avLst/>
              <a:gdLst>
                <a:gd name="connsiteX0" fmla="*/ 327336 w 529485"/>
                <a:gd name="connsiteY0" fmla="*/ 342287 h 342935"/>
                <a:gd name="connsiteX1" fmla="*/ 330794 w 529485"/>
                <a:gd name="connsiteY1" fmla="*/ 342935 h 342935"/>
                <a:gd name="connsiteX2" fmla="*/ 334261 w 529485"/>
                <a:gd name="connsiteY2" fmla="*/ 342287 h 342935"/>
                <a:gd name="connsiteX3" fmla="*/ 528571 w 529485"/>
                <a:gd name="connsiteY3" fmla="*/ 114230 h 342935"/>
                <a:gd name="connsiteX4" fmla="*/ 413060 w 529485"/>
                <a:gd name="connsiteY4" fmla="*/ 2 h 342935"/>
                <a:gd name="connsiteX5" fmla="*/ 330756 w 529485"/>
                <a:gd name="connsiteY5" fmla="*/ 35401 h 342935"/>
                <a:gd name="connsiteX6" fmla="*/ 168488 w 529485"/>
                <a:gd name="connsiteY6" fmla="*/ 31929 h 342935"/>
                <a:gd name="connsiteX7" fmla="*/ 148628 w 529485"/>
                <a:gd name="connsiteY7" fmla="*/ 57185 h 342935"/>
                <a:gd name="connsiteX8" fmla="*/ 127054 w 529485"/>
                <a:gd name="connsiteY8" fmla="*/ 57185 h 342935"/>
                <a:gd name="connsiteX9" fmla="*/ 58893 w 529485"/>
                <a:gd name="connsiteY9" fmla="*/ 102905 h 342935"/>
                <a:gd name="connsiteX10" fmla="*/ 0 w 529485"/>
                <a:gd name="connsiteY10" fmla="*/ 144720 h 342935"/>
                <a:gd name="connsiteX11" fmla="*/ 11030 w 529485"/>
                <a:gd name="connsiteY11" fmla="*/ 160255 h 342935"/>
                <a:gd name="connsiteX12" fmla="*/ 72190 w 529485"/>
                <a:gd name="connsiteY12" fmla="*/ 116821 h 342935"/>
                <a:gd name="connsiteX13" fmla="*/ 75609 w 529485"/>
                <a:gd name="connsiteY13" fmla="*/ 112325 h 342935"/>
                <a:gd name="connsiteX14" fmla="*/ 127044 w 529485"/>
                <a:gd name="connsiteY14" fmla="*/ 76235 h 342935"/>
                <a:gd name="connsiteX15" fmla="*/ 140513 w 529485"/>
                <a:gd name="connsiteY15" fmla="*/ 76235 h 342935"/>
                <a:gd name="connsiteX16" fmla="*/ 132188 w 529485"/>
                <a:gd name="connsiteY16" fmla="*/ 123546 h 342935"/>
                <a:gd name="connsiteX17" fmla="*/ 132188 w 529485"/>
                <a:gd name="connsiteY17" fmla="*/ 123631 h 342935"/>
                <a:gd name="connsiteX18" fmla="*/ 132188 w 529485"/>
                <a:gd name="connsiteY18" fmla="*/ 123860 h 342935"/>
                <a:gd name="connsiteX19" fmla="*/ 132540 w 529485"/>
                <a:gd name="connsiteY19" fmla="*/ 125632 h 342935"/>
                <a:gd name="connsiteX20" fmla="*/ 132902 w 529485"/>
                <a:gd name="connsiteY20" fmla="*/ 127413 h 342935"/>
                <a:gd name="connsiteX21" fmla="*/ 134236 w 529485"/>
                <a:gd name="connsiteY21" fmla="*/ 129499 h 342935"/>
                <a:gd name="connsiteX22" fmla="*/ 134864 w 529485"/>
                <a:gd name="connsiteY22" fmla="*/ 130451 h 342935"/>
                <a:gd name="connsiteX23" fmla="*/ 134931 w 529485"/>
                <a:gd name="connsiteY23" fmla="*/ 130451 h 342935"/>
                <a:gd name="connsiteX24" fmla="*/ 137941 w 529485"/>
                <a:gd name="connsiteY24" fmla="*/ 132518 h 342935"/>
                <a:gd name="connsiteX25" fmla="*/ 137998 w 529485"/>
                <a:gd name="connsiteY25" fmla="*/ 132518 h 342935"/>
                <a:gd name="connsiteX26" fmla="*/ 141713 w 529485"/>
                <a:gd name="connsiteY26" fmla="*/ 133271 h 342935"/>
                <a:gd name="connsiteX27" fmla="*/ 186480 w 529485"/>
                <a:gd name="connsiteY27" fmla="*/ 133271 h 342935"/>
                <a:gd name="connsiteX28" fmla="*/ 196005 w 529485"/>
                <a:gd name="connsiteY28" fmla="*/ 142796 h 342935"/>
                <a:gd name="connsiteX29" fmla="*/ 193091 w 529485"/>
                <a:gd name="connsiteY29" fmla="*/ 149578 h 342935"/>
                <a:gd name="connsiteX30" fmla="*/ 186480 w 529485"/>
                <a:gd name="connsiteY30" fmla="*/ 152321 h 342935"/>
                <a:gd name="connsiteX31" fmla="*/ 148380 w 529485"/>
                <a:gd name="connsiteY31" fmla="*/ 152321 h 342935"/>
                <a:gd name="connsiteX32" fmla="*/ 138855 w 529485"/>
                <a:gd name="connsiteY32" fmla="*/ 161846 h 342935"/>
                <a:gd name="connsiteX33" fmla="*/ 138427 w 529485"/>
                <a:gd name="connsiteY33" fmla="*/ 166999 h 342935"/>
                <a:gd name="connsiteX34" fmla="*/ 138332 w 529485"/>
                <a:gd name="connsiteY34" fmla="*/ 167780 h 342935"/>
                <a:gd name="connsiteX35" fmla="*/ 138046 w 529485"/>
                <a:gd name="connsiteY35" fmla="*/ 169294 h 342935"/>
                <a:gd name="connsiteX36" fmla="*/ 91230 w 529485"/>
                <a:gd name="connsiteY36" fmla="*/ 195183 h 342935"/>
                <a:gd name="connsiteX37" fmla="*/ 78848 w 529485"/>
                <a:gd name="connsiteY37" fmla="*/ 192735 h 342935"/>
                <a:gd name="connsiteX38" fmla="*/ 68580 w 529485"/>
                <a:gd name="connsiteY38" fmla="*/ 194840 h 342935"/>
                <a:gd name="connsiteX39" fmla="*/ 3543 w 529485"/>
                <a:gd name="connsiteY39" fmla="*/ 260001 h 342935"/>
                <a:gd name="connsiteX40" fmla="*/ 17012 w 529485"/>
                <a:gd name="connsiteY40" fmla="*/ 273469 h 342935"/>
                <a:gd name="connsiteX41" fmla="*/ 77905 w 529485"/>
                <a:gd name="connsiteY41" fmla="*/ 212576 h 342935"/>
                <a:gd name="connsiteX42" fmla="*/ 91240 w 529485"/>
                <a:gd name="connsiteY42" fmla="*/ 214348 h 342935"/>
                <a:gd name="connsiteX43" fmla="*/ 145952 w 529485"/>
                <a:gd name="connsiteY43" fmla="*/ 191754 h 342935"/>
                <a:gd name="connsiteX44" fmla="*/ 327336 w 529485"/>
                <a:gd name="connsiteY44" fmla="*/ 342287 h 342935"/>
                <a:gd name="connsiteX45" fmla="*/ 186490 w 529485"/>
                <a:gd name="connsiteY45" fmla="*/ 171485 h 342935"/>
                <a:gd name="connsiteX46" fmla="*/ 192157 w 529485"/>
                <a:gd name="connsiteY46" fmla="*/ 170933 h 342935"/>
                <a:gd name="connsiteX47" fmla="*/ 206559 w 529485"/>
                <a:gd name="connsiteY47" fmla="*/ 163170 h 342935"/>
                <a:gd name="connsiteX48" fmla="*/ 206559 w 529485"/>
                <a:gd name="connsiteY48" fmla="*/ 163170 h 342935"/>
                <a:gd name="connsiteX49" fmla="*/ 207264 w 529485"/>
                <a:gd name="connsiteY49" fmla="*/ 162332 h 342935"/>
                <a:gd name="connsiteX50" fmla="*/ 214493 w 529485"/>
                <a:gd name="connsiteY50" fmla="*/ 148596 h 342935"/>
                <a:gd name="connsiteX51" fmla="*/ 192211 w 529485"/>
                <a:gd name="connsiteY51" fmla="*/ 114884 h 342935"/>
                <a:gd name="connsiteX52" fmla="*/ 186480 w 529485"/>
                <a:gd name="connsiteY52" fmla="*/ 114306 h 342935"/>
                <a:gd name="connsiteX53" fmla="*/ 152324 w 529485"/>
                <a:gd name="connsiteY53" fmla="*/ 114306 h 342935"/>
                <a:gd name="connsiteX54" fmla="*/ 162677 w 529485"/>
                <a:gd name="connsiteY54" fmla="*/ 71111 h 342935"/>
                <a:gd name="connsiteX55" fmla="*/ 162677 w 529485"/>
                <a:gd name="connsiteY55" fmla="*/ 71111 h 342935"/>
                <a:gd name="connsiteX56" fmla="*/ 162677 w 529485"/>
                <a:gd name="connsiteY56" fmla="*/ 71111 h 342935"/>
                <a:gd name="connsiteX57" fmla="*/ 291668 w 529485"/>
                <a:gd name="connsiteY57" fmla="*/ 29710 h 342935"/>
                <a:gd name="connsiteX58" fmla="*/ 323231 w 529485"/>
                <a:gd name="connsiteY58" fmla="*/ 55766 h 342935"/>
                <a:gd name="connsiteX59" fmla="*/ 337270 w 529485"/>
                <a:gd name="connsiteY59" fmla="*/ 56785 h 342935"/>
                <a:gd name="connsiteX60" fmla="*/ 338290 w 529485"/>
                <a:gd name="connsiteY60" fmla="*/ 55766 h 342935"/>
                <a:gd name="connsiteX61" fmla="*/ 446589 w 529485"/>
                <a:gd name="connsiteY61" fmla="*/ 25000 h 342935"/>
                <a:gd name="connsiteX62" fmla="*/ 506787 w 529485"/>
                <a:gd name="connsiteY62" fmla="*/ 159064 h 342935"/>
                <a:gd name="connsiteX63" fmla="*/ 462972 w 529485"/>
                <a:gd name="connsiteY63" fmla="*/ 238532 h 342935"/>
                <a:gd name="connsiteX64" fmla="*/ 330832 w 529485"/>
                <a:gd name="connsiteY64" fmla="*/ 323218 h 342935"/>
                <a:gd name="connsiteX65" fmla="*/ 158658 w 529485"/>
                <a:gd name="connsiteY65" fmla="*/ 171533 h 3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9485" h="342935">
                  <a:moveTo>
                    <a:pt x="327336" y="342287"/>
                  </a:moveTo>
                  <a:cubicBezTo>
                    <a:pt x="328439" y="342715"/>
                    <a:pt x="329611" y="342934"/>
                    <a:pt x="330794" y="342935"/>
                  </a:cubicBezTo>
                  <a:cubicBezTo>
                    <a:pt x="331979" y="342932"/>
                    <a:pt x="333154" y="342713"/>
                    <a:pt x="334261" y="342287"/>
                  </a:cubicBezTo>
                  <a:cubicBezTo>
                    <a:pt x="544763" y="260115"/>
                    <a:pt x="530533" y="127518"/>
                    <a:pt x="528571" y="114230"/>
                  </a:cubicBezTo>
                  <a:cubicBezTo>
                    <a:pt x="528217" y="50789"/>
                    <a:pt x="476501" y="-352"/>
                    <a:pt x="413060" y="2"/>
                  </a:cubicBezTo>
                  <a:cubicBezTo>
                    <a:pt x="381965" y="175"/>
                    <a:pt x="352268" y="12948"/>
                    <a:pt x="330756" y="35401"/>
                  </a:cubicBezTo>
                  <a:cubicBezTo>
                    <a:pt x="286906" y="-10366"/>
                    <a:pt x="214256" y="-11921"/>
                    <a:pt x="168488" y="31929"/>
                  </a:cubicBezTo>
                  <a:cubicBezTo>
                    <a:pt x="160717" y="39375"/>
                    <a:pt x="154031" y="47877"/>
                    <a:pt x="148628" y="57185"/>
                  </a:cubicBezTo>
                  <a:lnTo>
                    <a:pt x="127054" y="57185"/>
                  </a:lnTo>
                  <a:cubicBezTo>
                    <a:pt x="87849" y="57185"/>
                    <a:pt x="65513" y="88389"/>
                    <a:pt x="58893" y="102905"/>
                  </a:cubicBezTo>
                  <a:lnTo>
                    <a:pt x="0" y="144720"/>
                  </a:lnTo>
                  <a:lnTo>
                    <a:pt x="11030" y="160255"/>
                  </a:lnTo>
                  <a:lnTo>
                    <a:pt x="72190" y="116821"/>
                  </a:lnTo>
                  <a:cubicBezTo>
                    <a:pt x="73758" y="115703"/>
                    <a:pt x="74950" y="114135"/>
                    <a:pt x="75609" y="112325"/>
                  </a:cubicBezTo>
                  <a:cubicBezTo>
                    <a:pt x="78400" y="104705"/>
                    <a:pt x="95317" y="76235"/>
                    <a:pt x="127044" y="76235"/>
                  </a:cubicBezTo>
                  <a:lnTo>
                    <a:pt x="140513" y="76235"/>
                  </a:lnTo>
                  <a:cubicBezTo>
                    <a:pt x="136369" y="91734"/>
                    <a:pt x="133583" y="107564"/>
                    <a:pt x="132188" y="123546"/>
                  </a:cubicBezTo>
                  <a:lnTo>
                    <a:pt x="132188" y="123631"/>
                  </a:lnTo>
                  <a:lnTo>
                    <a:pt x="132188" y="123860"/>
                  </a:lnTo>
                  <a:cubicBezTo>
                    <a:pt x="132247" y="124461"/>
                    <a:pt x="132365" y="125054"/>
                    <a:pt x="132540" y="125632"/>
                  </a:cubicBezTo>
                  <a:cubicBezTo>
                    <a:pt x="132607" y="126235"/>
                    <a:pt x="132728" y="126831"/>
                    <a:pt x="132902" y="127413"/>
                  </a:cubicBezTo>
                  <a:cubicBezTo>
                    <a:pt x="133249" y="128166"/>
                    <a:pt x="133698" y="128868"/>
                    <a:pt x="134236" y="129499"/>
                  </a:cubicBezTo>
                  <a:cubicBezTo>
                    <a:pt x="134426" y="129828"/>
                    <a:pt x="134636" y="130147"/>
                    <a:pt x="134864" y="130451"/>
                  </a:cubicBezTo>
                  <a:lnTo>
                    <a:pt x="134931" y="130451"/>
                  </a:lnTo>
                  <a:cubicBezTo>
                    <a:pt x="135789" y="131331"/>
                    <a:pt x="136812" y="132033"/>
                    <a:pt x="137941" y="132518"/>
                  </a:cubicBezTo>
                  <a:lnTo>
                    <a:pt x="137998" y="132518"/>
                  </a:lnTo>
                  <a:cubicBezTo>
                    <a:pt x="139173" y="133017"/>
                    <a:pt x="140437" y="133273"/>
                    <a:pt x="141713" y="133271"/>
                  </a:cubicBezTo>
                  <a:lnTo>
                    <a:pt x="186480" y="133271"/>
                  </a:lnTo>
                  <a:cubicBezTo>
                    <a:pt x="191741" y="133271"/>
                    <a:pt x="196005" y="137535"/>
                    <a:pt x="196005" y="142796"/>
                  </a:cubicBezTo>
                  <a:cubicBezTo>
                    <a:pt x="196014" y="145362"/>
                    <a:pt x="194959" y="147817"/>
                    <a:pt x="193091" y="149578"/>
                  </a:cubicBezTo>
                  <a:cubicBezTo>
                    <a:pt x="191353" y="151355"/>
                    <a:pt x="188966" y="152346"/>
                    <a:pt x="186480" y="152321"/>
                  </a:cubicBezTo>
                  <a:lnTo>
                    <a:pt x="148380" y="152321"/>
                  </a:lnTo>
                  <a:cubicBezTo>
                    <a:pt x="143120" y="152321"/>
                    <a:pt x="138855" y="156585"/>
                    <a:pt x="138855" y="161846"/>
                  </a:cubicBezTo>
                  <a:cubicBezTo>
                    <a:pt x="138858" y="163572"/>
                    <a:pt x="138715" y="165296"/>
                    <a:pt x="138427" y="166999"/>
                  </a:cubicBezTo>
                  <a:cubicBezTo>
                    <a:pt x="138427" y="167275"/>
                    <a:pt x="138427" y="167494"/>
                    <a:pt x="138332" y="167780"/>
                  </a:cubicBezTo>
                  <a:cubicBezTo>
                    <a:pt x="138264" y="168289"/>
                    <a:pt x="138168" y="168795"/>
                    <a:pt x="138046" y="169294"/>
                  </a:cubicBezTo>
                  <a:cubicBezTo>
                    <a:pt x="135103" y="182382"/>
                    <a:pt x="108756" y="195183"/>
                    <a:pt x="91230" y="195183"/>
                  </a:cubicBezTo>
                  <a:cubicBezTo>
                    <a:pt x="86985" y="195160"/>
                    <a:pt x="82783" y="194329"/>
                    <a:pt x="78848" y="192735"/>
                  </a:cubicBezTo>
                  <a:cubicBezTo>
                    <a:pt x="75312" y="191321"/>
                    <a:pt x="71274" y="192149"/>
                    <a:pt x="68580" y="194840"/>
                  </a:cubicBezTo>
                  <a:lnTo>
                    <a:pt x="3543" y="260001"/>
                  </a:lnTo>
                  <a:lnTo>
                    <a:pt x="17012" y="273469"/>
                  </a:lnTo>
                  <a:lnTo>
                    <a:pt x="77905" y="212576"/>
                  </a:lnTo>
                  <a:cubicBezTo>
                    <a:pt x="82253" y="213751"/>
                    <a:pt x="86736" y="214346"/>
                    <a:pt x="91240" y="214348"/>
                  </a:cubicBezTo>
                  <a:cubicBezTo>
                    <a:pt x="111588" y="213584"/>
                    <a:pt x="130993" y="205571"/>
                    <a:pt x="145952" y="191754"/>
                  </a:cubicBezTo>
                  <a:cubicBezTo>
                    <a:pt x="166211" y="239313"/>
                    <a:pt x="214551" y="298368"/>
                    <a:pt x="327336" y="342287"/>
                  </a:cubicBezTo>
                  <a:close/>
                  <a:moveTo>
                    <a:pt x="186490" y="171485"/>
                  </a:moveTo>
                  <a:cubicBezTo>
                    <a:pt x="188393" y="171490"/>
                    <a:pt x="190291" y="171305"/>
                    <a:pt x="192157" y="170933"/>
                  </a:cubicBezTo>
                  <a:cubicBezTo>
                    <a:pt x="197634" y="169865"/>
                    <a:pt x="202657" y="167158"/>
                    <a:pt x="206559" y="163170"/>
                  </a:cubicBezTo>
                  <a:lnTo>
                    <a:pt x="206559" y="163170"/>
                  </a:lnTo>
                  <a:cubicBezTo>
                    <a:pt x="206826" y="162913"/>
                    <a:pt x="207007" y="162598"/>
                    <a:pt x="207264" y="162332"/>
                  </a:cubicBezTo>
                  <a:cubicBezTo>
                    <a:pt x="210932" y="158535"/>
                    <a:pt x="213440" y="153770"/>
                    <a:pt x="214493" y="148596"/>
                  </a:cubicBezTo>
                  <a:cubicBezTo>
                    <a:pt x="217650" y="133134"/>
                    <a:pt x="207674" y="118040"/>
                    <a:pt x="192211" y="114884"/>
                  </a:cubicBezTo>
                  <a:cubicBezTo>
                    <a:pt x="190325" y="114499"/>
                    <a:pt x="188405" y="114305"/>
                    <a:pt x="186480" y="114306"/>
                  </a:cubicBezTo>
                  <a:lnTo>
                    <a:pt x="152324" y="114306"/>
                  </a:lnTo>
                  <a:cubicBezTo>
                    <a:pt x="153919" y="99525"/>
                    <a:pt x="157399" y="85009"/>
                    <a:pt x="162677" y="71111"/>
                  </a:cubicBezTo>
                  <a:lnTo>
                    <a:pt x="162677" y="71111"/>
                  </a:lnTo>
                  <a:lnTo>
                    <a:pt x="162677" y="71111"/>
                  </a:lnTo>
                  <a:cubicBezTo>
                    <a:pt x="186865" y="24058"/>
                    <a:pt x="244616" y="5523"/>
                    <a:pt x="291668" y="29710"/>
                  </a:cubicBezTo>
                  <a:cubicBezTo>
                    <a:pt x="303943" y="36020"/>
                    <a:pt x="314710" y="44908"/>
                    <a:pt x="323231" y="55766"/>
                  </a:cubicBezTo>
                  <a:cubicBezTo>
                    <a:pt x="326826" y="59924"/>
                    <a:pt x="333112" y="60381"/>
                    <a:pt x="337270" y="56785"/>
                  </a:cubicBezTo>
                  <a:cubicBezTo>
                    <a:pt x="337634" y="56471"/>
                    <a:pt x="337975" y="56130"/>
                    <a:pt x="338290" y="55766"/>
                  </a:cubicBezTo>
                  <a:cubicBezTo>
                    <a:pt x="363901" y="23114"/>
                    <a:pt x="407637" y="10690"/>
                    <a:pt x="446589" y="25000"/>
                  </a:cubicBezTo>
                  <a:cubicBezTo>
                    <a:pt x="500605" y="44869"/>
                    <a:pt x="518979" y="107039"/>
                    <a:pt x="506787" y="159064"/>
                  </a:cubicBezTo>
                  <a:cubicBezTo>
                    <a:pt x="499184" y="188851"/>
                    <a:pt x="484103" y="216204"/>
                    <a:pt x="462972" y="238532"/>
                  </a:cubicBezTo>
                  <a:cubicBezTo>
                    <a:pt x="427301" y="277517"/>
                    <a:pt x="379438" y="303883"/>
                    <a:pt x="330832" y="323218"/>
                  </a:cubicBezTo>
                  <a:cubicBezTo>
                    <a:pt x="215894" y="277498"/>
                    <a:pt x="173565" y="216615"/>
                    <a:pt x="158658" y="171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16">
              <a:extLst>
                <a:ext uri="{FF2B5EF4-FFF2-40B4-BE49-F238E27FC236}">
                  <a16:creationId xmlns:a16="http://schemas.microsoft.com/office/drawing/2014/main" id="{028ECAD2-5B08-4B4A-AB7C-E230653FF163}"/>
                </a:ext>
              </a:extLst>
            </p:cNvPr>
            <p:cNvSpPr/>
            <p:nvPr/>
          </p:nvSpPr>
          <p:spPr>
            <a:xfrm>
              <a:off x="5566738" y="5557608"/>
              <a:ext cx="400050" cy="145170"/>
            </a:xfrm>
            <a:custGeom>
              <a:avLst/>
              <a:gdLst>
                <a:gd name="connsiteX0" fmla="*/ 400051 w 400050"/>
                <a:gd name="connsiteY0" fmla="*/ 40405 h 145170"/>
                <a:gd name="connsiteX1" fmla="*/ 400051 w 400050"/>
                <a:gd name="connsiteY1" fmla="*/ 21355 h 145170"/>
                <a:gd name="connsiteX2" fmla="*/ 352426 w 400050"/>
                <a:gd name="connsiteY2" fmla="*/ 21355 h 145170"/>
                <a:gd name="connsiteX3" fmla="*/ 352426 w 400050"/>
                <a:gd name="connsiteY3" fmla="*/ 11830 h 145170"/>
                <a:gd name="connsiteX4" fmla="*/ 342901 w 400050"/>
                <a:gd name="connsiteY4" fmla="*/ 2305 h 145170"/>
                <a:gd name="connsiteX5" fmla="*/ 304801 w 400050"/>
                <a:gd name="connsiteY5" fmla="*/ 2305 h 145170"/>
                <a:gd name="connsiteX6" fmla="*/ 295276 w 400050"/>
                <a:gd name="connsiteY6" fmla="*/ 11830 h 145170"/>
                <a:gd name="connsiteX7" fmla="*/ 295276 w 400050"/>
                <a:gd name="connsiteY7" fmla="*/ 17545 h 145170"/>
                <a:gd name="connsiteX8" fmla="*/ 282436 w 400050"/>
                <a:gd name="connsiteY8" fmla="*/ 12373 h 145170"/>
                <a:gd name="connsiteX9" fmla="*/ 281855 w 400050"/>
                <a:gd name="connsiteY9" fmla="*/ 11925 h 145170"/>
                <a:gd name="connsiteX10" fmla="*/ 279826 w 400050"/>
                <a:gd name="connsiteY10" fmla="*/ 11373 h 145170"/>
                <a:gd name="connsiteX11" fmla="*/ 240717 w 400050"/>
                <a:gd name="connsiteY11" fmla="*/ 0 h 145170"/>
                <a:gd name="connsiteX12" fmla="*/ 185310 w 400050"/>
                <a:gd name="connsiteY12" fmla="*/ 15859 h 145170"/>
                <a:gd name="connsiteX13" fmla="*/ 134522 w 400050"/>
                <a:gd name="connsiteY13" fmla="*/ 6191 h 145170"/>
                <a:gd name="connsiteX14" fmla="*/ 99794 w 400050"/>
                <a:gd name="connsiteY14" fmla="*/ 29051 h 145170"/>
                <a:gd name="connsiteX15" fmla="*/ 41692 w 400050"/>
                <a:gd name="connsiteY15" fmla="*/ 2762 h 145170"/>
                <a:gd name="connsiteX16" fmla="*/ 2858 w 400050"/>
                <a:gd name="connsiteY16" fmla="*/ 16688 h 145170"/>
                <a:gd name="connsiteX17" fmla="*/ 1 w 400050"/>
                <a:gd name="connsiteY17" fmla="*/ 29166 h 145170"/>
                <a:gd name="connsiteX18" fmla="*/ 16708 w 400050"/>
                <a:gd name="connsiteY18" fmla="*/ 55540 h 145170"/>
                <a:gd name="connsiteX19" fmla="*/ 151867 w 400050"/>
                <a:gd name="connsiteY19" fmla="*/ 132807 h 145170"/>
                <a:gd name="connsiteX20" fmla="*/ 163802 w 400050"/>
                <a:gd name="connsiteY20" fmla="*/ 135665 h 145170"/>
                <a:gd name="connsiteX21" fmla="*/ 167812 w 400050"/>
                <a:gd name="connsiteY21" fmla="*/ 135369 h 145170"/>
                <a:gd name="connsiteX22" fmla="*/ 239431 w 400050"/>
                <a:gd name="connsiteY22" fmla="*/ 124616 h 145170"/>
                <a:gd name="connsiteX23" fmla="*/ 243631 w 400050"/>
                <a:gd name="connsiteY23" fmla="*/ 124616 h 145170"/>
                <a:gd name="connsiteX24" fmla="*/ 245193 w 400050"/>
                <a:gd name="connsiteY24" fmla="*/ 124739 h 145170"/>
                <a:gd name="connsiteX25" fmla="*/ 295276 w 400050"/>
                <a:gd name="connsiteY25" fmla="*/ 124463 h 145170"/>
                <a:gd name="connsiteX26" fmla="*/ 295276 w 400050"/>
                <a:gd name="connsiteY26" fmla="*/ 135646 h 145170"/>
                <a:gd name="connsiteX27" fmla="*/ 304801 w 400050"/>
                <a:gd name="connsiteY27" fmla="*/ 145171 h 145170"/>
                <a:gd name="connsiteX28" fmla="*/ 342901 w 400050"/>
                <a:gd name="connsiteY28" fmla="*/ 145171 h 145170"/>
                <a:gd name="connsiteX29" fmla="*/ 352426 w 400050"/>
                <a:gd name="connsiteY29" fmla="*/ 135646 h 145170"/>
                <a:gd name="connsiteX30" fmla="*/ 352426 w 400050"/>
                <a:gd name="connsiteY30" fmla="*/ 126121 h 145170"/>
                <a:gd name="connsiteX31" fmla="*/ 400051 w 400050"/>
                <a:gd name="connsiteY31" fmla="*/ 126121 h 145170"/>
                <a:gd name="connsiteX32" fmla="*/ 400051 w 400050"/>
                <a:gd name="connsiteY32" fmla="*/ 107071 h 145170"/>
                <a:gd name="connsiteX33" fmla="*/ 352426 w 400050"/>
                <a:gd name="connsiteY33" fmla="*/ 107071 h 145170"/>
                <a:gd name="connsiteX34" fmla="*/ 352426 w 400050"/>
                <a:gd name="connsiteY34" fmla="*/ 40396 h 145170"/>
                <a:gd name="connsiteX35" fmla="*/ 295276 w 400050"/>
                <a:gd name="connsiteY35" fmla="*/ 105423 h 145170"/>
                <a:gd name="connsiteX36" fmla="*/ 245793 w 400050"/>
                <a:gd name="connsiteY36" fmla="*/ 105699 h 145170"/>
                <a:gd name="connsiteX37" fmla="*/ 236916 w 400050"/>
                <a:gd name="connsiteY37" fmla="*/ 105699 h 145170"/>
                <a:gd name="connsiteX38" fmla="*/ 164945 w 400050"/>
                <a:gd name="connsiteY38" fmla="*/ 116491 h 145170"/>
                <a:gd name="connsiteX39" fmla="*/ 160945 w 400050"/>
                <a:gd name="connsiteY39" fmla="*/ 116043 h 145170"/>
                <a:gd name="connsiteX40" fmla="*/ 25718 w 400050"/>
                <a:gd name="connsiteY40" fmla="*/ 38767 h 145170"/>
                <a:gd name="connsiteX41" fmla="*/ 24766 w 400050"/>
                <a:gd name="connsiteY41" fmla="*/ 38290 h 145170"/>
                <a:gd name="connsiteX42" fmla="*/ 19003 w 400050"/>
                <a:gd name="connsiteY42" fmla="*/ 29166 h 145170"/>
                <a:gd name="connsiteX43" fmla="*/ 20003 w 400050"/>
                <a:gd name="connsiteY43" fmla="*/ 24965 h 145170"/>
                <a:gd name="connsiteX44" fmla="*/ 33665 w 400050"/>
                <a:gd name="connsiteY44" fmla="*/ 20043 h 145170"/>
                <a:gd name="connsiteX45" fmla="*/ 33719 w 400050"/>
                <a:gd name="connsiteY45" fmla="*/ 20069 h 145170"/>
                <a:gd name="connsiteX46" fmla="*/ 103890 w 400050"/>
                <a:gd name="connsiteY46" fmla="*/ 51835 h 145170"/>
                <a:gd name="connsiteX47" fmla="*/ 104157 w 400050"/>
                <a:gd name="connsiteY47" fmla="*/ 52330 h 145170"/>
                <a:gd name="connsiteX48" fmla="*/ 122673 w 400050"/>
                <a:gd name="connsiteY48" fmla="*/ 64713 h 145170"/>
                <a:gd name="connsiteX49" fmla="*/ 197635 w 400050"/>
                <a:gd name="connsiteY49" fmla="*/ 84020 h 145170"/>
                <a:gd name="connsiteX50" fmla="*/ 202398 w 400050"/>
                <a:gd name="connsiteY50" fmla="*/ 65589 h 145170"/>
                <a:gd name="connsiteX51" fmla="*/ 126788 w 400050"/>
                <a:gd name="connsiteY51" fmla="*/ 46063 h 145170"/>
                <a:gd name="connsiteX52" fmla="*/ 118201 w 400050"/>
                <a:gd name="connsiteY52" fmla="*/ 33576 h 145170"/>
                <a:gd name="connsiteX53" fmla="*/ 118216 w 400050"/>
                <a:gd name="connsiteY53" fmla="*/ 33499 h 145170"/>
                <a:gd name="connsiteX54" fmla="*/ 130383 w 400050"/>
                <a:gd name="connsiteY54" fmla="*/ 24786 h 145170"/>
                <a:gd name="connsiteX55" fmla="*/ 130874 w 400050"/>
                <a:gd name="connsiteY55" fmla="*/ 24879 h 145170"/>
                <a:gd name="connsiteX56" fmla="*/ 186691 w 400050"/>
                <a:gd name="connsiteY56" fmla="*/ 35519 h 145170"/>
                <a:gd name="connsiteX57" fmla="*/ 196006 w 400050"/>
                <a:gd name="connsiteY57" fmla="*/ 31994 h 145170"/>
                <a:gd name="connsiteX58" fmla="*/ 240679 w 400050"/>
                <a:gd name="connsiteY58" fmla="*/ 19050 h 145170"/>
                <a:gd name="connsiteX59" fmla="*/ 295238 w 400050"/>
                <a:gd name="connsiteY59" fmla="*/ 38195 h 145170"/>
                <a:gd name="connsiteX60" fmla="*/ 333376 w 400050"/>
                <a:gd name="connsiteY60" fmla="*/ 126130 h 145170"/>
                <a:gd name="connsiteX61" fmla="*/ 314326 w 400050"/>
                <a:gd name="connsiteY61" fmla="*/ 126130 h 145170"/>
                <a:gd name="connsiteX62" fmla="*/ 314326 w 400050"/>
                <a:gd name="connsiteY62" fmla="*/ 21355 h 145170"/>
                <a:gd name="connsiteX63" fmla="*/ 333376 w 400050"/>
                <a:gd name="connsiteY63" fmla="*/ 21355 h 1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00050" h="145170">
                  <a:moveTo>
                    <a:pt x="400051" y="40405"/>
                  </a:moveTo>
                  <a:lnTo>
                    <a:pt x="400051" y="21355"/>
                  </a:lnTo>
                  <a:lnTo>
                    <a:pt x="352426" y="21355"/>
                  </a:lnTo>
                  <a:lnTo>
                    <a:pt x="352426" y="11830"/>
                  </a:lnTo>
                  <a:cubicBezTo>
                    <a:pt x="352426" y="6570"/>
                    <a:pt x="348161" y="2305"/>
                    <a:pt x="342901" y="2305"/>
                  </a:cubicBezTo>
                  <a:lnTo>
                    <a:pt x="304801" y="2305"/>
                  </a:lnTo>
                  <a:cubicBezTo>
                    <a:pt x="299540" y="2305"/>
                    <a:pt x="295276" y="6570"/>
                    <a:pt x="295276" y="11830"/>
                  </a:cubicBezTo>
                  <a:lnTo>
                    <a:pt x="295276" y="17545"/>
                  </a:lnTo>
                  <a:cubicBezTo>
                    <a:pt x="291237" y="15878"/>
                    <a:pt x="286903" y="14116"/>
                    <a:pt x="282436" y="12373"/>
                  </a:cubicBezTo>
                  <a:cubicBezTo>
                    <a:pt x="282217" y="12249"/>
                    <a:pt x="282084" y="12040"/>
                    <a:pt x="281855" y="11925"/>
                  </a:cubicBezTo>
                  <a:cubicBezTo>
                    <a:pt x="281202" y="11664"/>
                    <a:pt x="280522" y="11479"/>
                    <a:pt x="279826" y="11373"/>
                  </a:cubicBezTo>
                  <a:cubicBezTo>
                    <a:pt x="267348" y="5873"/>
                    <a:pt x="254198" y="2049"/>
                    <a:pt x="240717" y="0"/>
                  </a:cubicBezTo>
                  <a:cubicBezTo>
                    <a:pt x="224934" y="0"/>
                    <a:pt x="198930" y="4315"/>
                    <a:pt x="185310" y="15859"/>
                  </a:cubicBezTo>
                  <a:lnTo>
                    <a:pt x="134522" y="6191"/>
                  </a:lnTo>
                  <a:cubicBezTo>
                    <a:pt x="118678" y="3209"/>
                    <a:pt x="103320" y="13318"/>
                    <a:pt x="99794" y="29051"/>
                  </a:cubicBezTo>
                  <a:lnTo>
                    <a:pt x="41692" y="2762"/>
                  </a:lnTo>
                  <a:cubicBezTo>
                    <a:pt x="27119" y="-4046"/>
                    <a:pt x="9783" y="2171"/>
                    <a:pt x="2858" y="16688"/>
                  </a:cubicBezTo>
                  <a:cubicBezTo>
                    <a:pt x="946" y="20567"/>
                    <a:pt x="-33" y="24840"/>
                    <a:pt x="1" y="29166"/>
                  </a:cubicBezTo>
                  <a:cubicBezTo>
                    <a:pt x="-72" y="40469"/>
                    <a:pt x="6457" y="50776"/>
                    <a:pt x="16708" y="55540"/>
                  </a:cubicBezTo>
                  <a:lnTo>
                    <a:pt x="151867" y="132807"/>
                  </a:lnTo>
                  <a:cubicBezTo>
                    <a:pt x="155563" y="134691"/>
                    <a:pt x="159654" y="135671"/>
                    <a:pt x="163802" y="135665"/>
                  </a:cubicBezTo>
                  <a:cubicBezTo>
                    <a:pt x="165144" y="135666"/>
                    <a:pt x="166485" y="135567"/>
                    <a:pt x="167812" y="135369"/>
                  </a:cubicBezTo>
                  <a:lnTo>
                    <a:pt x="239431" y="124616"/>
                  </a:lnTo>
                  <a:cubicBezTo>
                    <a:pt x="240825" y="124428"/>
                    <a:pt x="242237" y="124428"/>
                    <a:pt x="243631" y="124616"/>
                  </a:cubicBezTo>
                  <a:cubicBezTo>
                    <a:pt x="244145" y="124719"/>
                    <a:pt x="244670" y="124761"/>
                    <a:pt x="245193" y="124739"/>
                  </a:cubicBezTo>
                  <a:lnTo>
                    <a:pt x="295276" y="124463"/>
                  </a:lnTo>
                  <a:lnTo>
                    <a:pt x="295276" y="135646"/>
                  </a:lnTo>
                  <a:cubicBezTo>
                    <a:pt x="295276" y="140906"/>
                    <a:pt x="299540" y="145171"/>
                    <a:pt x="304801" y="145171"/>
                  </a:cubicBezTo>
                  <a:lnTo>
                    <a:pt x="342901" y="145171"/>
                  </a:lnTo>
                  <a:cubicBezTo>
                    <a:pt x="348161" y="145171"/>
                    <a:pt x="352426" y="140906"/>
                    <a:pt x="352426" y="135646"/>
                  </a:cubicBezTo>
                  <a:lnTo>
                    <a:pt x="352426" y="126121"/>
                  </a:lnTo>
                  <a:lnTo>
                    <a:pt x="400051" y="126121"/>
                  </a:lnTo>
                  <a:lnTo>
                    <a:pt x="400051" y="107071"/>
                  </a:lnTo>
                  <a:lnTo>
                    <a:pt x="352426" y="107071"/>
                  </a:lnTo>
                  <a:lnTo>
                    <a:pt x="352426" y="40396"/>
                  </a:lnTo>
                  <a:close/>
                  <a:moveTo>
                    <a:pt x="295276" y="105423"/>
                  </a:moveTo>
                  <a:lnTo>
                    <a:pt x="245793" y="105699"/>
                  </a:lnTo>
                  <a:cubicBezTo>
                    <a:pt x="242846" y="105327"/>
                    <a:pt x="239864" y="105327"/>
                    <a:pt x="236916" y="105699"/>
                  </a:cubicBezTo>
                  <a:lnTo>
                    <a:pt x="164945" y="116491"/>
                  </a:lnTo>
                  <a:cubicBezTo>
                    <a:pt x="163597" y="116731"/>
                    <a:pt x="162207" y="116576"/>
                    <a:pt x="160945" y="116043"/>
                  </a:cubicBezTo>
                  <a:lnTo>
                    <a:pt x="25718" y="38767"/>
                  </a:lnTo>
                  <a:cubicBezTo>
                    <a:pt x="25414" y="38595"/>
                    <a:pt x="25099" y="38433"/>
                    <a:pt x="24766" y="38290"/>
                  </a:cubicBezTo>
                  <a:cubicBezTo>
                    <a:pt x="21180" y="36689"/>
                    <a:pt x="18908" y="33091"/>
                    <a:pt x="19003" y="29166"/>
                  </a:cubicBezTo>
                  <a:cubicBezTo>
                    <a:pt x="18992" y="27705"/>
                    <a:pt x="19336" y="26264"/>
                    <a:pt x="20003" y="24965"/>
                  </a:cubicBezTo>
                  <a:cubicBezTo>
                    <a:pt x="22417" y="19833"/>
                    <a:pt x="28533" y="17630"/>
                    <a:pt x="33665" y="20043"/>
                  </a:cubicBezTo>
                  <a:cubicBezTo>
                    <a:pt x="33683" y="20052"/>
                    <a:pt x="33701" y="20060"/>
                    <a:pt x="33719" y="20069"/>
                  </a:cubicBezTo>
                  <a:lnTo>
                    <a:pt x="103890" y="51835"/>
                  </a:lnTo>
                  <a:cubicBezTo>
                    <a:pt x="103995" y="51997"/>
                    <a:pt x="104052" y="52178"/>
                    <a:pt x="104157" y="52330"/>
                  </a:cubicBezTo>
                  <a:cubicBezTo>
                    <a:pt x="108438" y="58754"/>
                    <a:pt x="115101" y="63210"/>
                    <a:pt x="122673" y="64713"/>
                  </a:cubicBezTo>
                  <a:lnTo>
                    <a:pt x="197635" y="84020"/>
                  </a:lnTo>
                  <a:lnTo>
                    <a:pt x="202398" y="65589"/>
                  </a:lnTo>
                  <a:lnTo>
                    <a:pt x="126788" y="46063"/>
                  </a:lnTo>
                  <a:cubicBezTo>
                    <a:pt x="120969" y="44986"/>
                    <a:pt x="117124" y="39396"/>
                    <a:pt x="118201" y="33576"/>
                  </a:cubicBezTo>
                  <a:cubicBezTo>
                    <a:pt x="118206" y="33551"/>
                    <a:pt x="118211" y="33525"/>
                    <a:pt x="118216" y="33499"/>
                  </a:cubicBezTo>
                  <a:cubicBezTo>
                    <a:pt x="119169" y="27733"/>
                    <a:pt x="124617" y="23832"/>
                    <a:pt x="130383" y="24786"/>
                  </a:cubicBezTo>
                  <a:cubicBezTo>
                    <a:pt x="130548" y="24813"/>
                    <a:pt x="130711" y="24844"/>
                    <a:pt x="130874" y="24879"/>
                  </a:cubicBezTo>
                  <a:lnTo>
                    <a:pt x="186691" y="35519"/>
                  </a:lnTo>
                  <a:cubicBezTo>
                    <a:pt x="190212" y="36190"/>
                    <a:pt x="193812" y="34828"/>
                    <a:pt x="196006" y="31994"/>
                  </a:cubicBezTo>
                  <a:cubicBezTo>
                    <a:pt x="201350" y="25098"/>
                    <a:pt x="222219" y="19050"/>
                    <a:pt x="240679" y="19050"/>
                  </a:cubicBezTo>
                  <a:cubicBezTo>
                    <a:pt x="259465" y="23572"/>
                    <a:pt x="277745" y="29986"/>
                    <a:pt x="295238" y="38195"/>
                  </a:cubicBezTo>
                  <a:close/>
                  <a:moveTo>
                    <a:pt x="333376" y="126130"/>
                  </a:moveTo>
                  <a:lnTo>
                    <a:pt x="314326" y="126130"/>
                  </a:lnTo>
                  <a:lnTo>
                    <a:pt x="314326" y="21355"/>
                  </a:lnTo>
                  <a:lnTo>
                    <a:pt x="333376" y="21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0498688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291DFC-F009-4740-B787-5B0A56D074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/>
          <a:lstStyle/>
          <a:p>
            <a:pPr lvl="0"/>
            <a:r>
              <a:rPr lang="en-US" b="1"/>
              <a:t>Checklists</a:t>
            </a:r>
            <a:r>
              <a:rPr lang="en-US"/>
              <a:t> covering the top 5 </a:t>
            </a:r>
            <a:r>
              <a:rPr lang="fr-FR"/>
              <a:t>life-</a:t>
            </a:r>
            <a:r>
              <a:rPr lang="fr-FR" err="1"/>
              <a:t>threatening</a:t>
            </a:r>
            <a:r>
              <a:rPr lang="fr-FR"/>
              <a:t> </a:t>
            </a:r>
            <a:r>
              <a:rPr lang="fr-FR" err="1"/>
              <a:t>activities</a:t>
            </a:r>
            <a:r>
              <a:rPr lang="en-US"/>
              <a:t>, with the </a:t>
            </a:r>
            <a:r>
              <a:rPr lang="en-US" b="1"/>
              <a:t>diagram</a:t>
            </a:r>
            <a:r>
              <a:rPr lang="en-US"/>
              <a:t> representing the activity on the front, and the </a:t>
            </a:r>
            <a:r>
              <a:rPr lang="en-US" b="1"/>
              <a:t>points to check </a:t>
            </a:r>
            <a:r>
              <a:rPr lang="en-US"/>
              <a:t>on the back.</a:t>
            </a:r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CCDB7-5B87-4E9F-AD1C-AFD2079EB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61958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Ambassadors'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F986F3-4EB4-4C4F-8115-3EF9F966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Tools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0A9618-D446-490C-8DFA-F82BE987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58" y="2715835"/>
            <a:ext cx="1011302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627FED-A29B-422D-B376-9A6B86E4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44" y="2395950"/>
            <a:ext cx="1017940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ECEE31-8D68-4A82-9F6C-0C4E7B495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79" y="2841657"/>
            <a:ext cx="1011300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1AA84C-8B2A-4357-AD20-B995D441C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340" y="2418992"/>
            <a:ext cx="1015980" cy="14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085E71-FDCC-4B5C-AB11-8CF537FAE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558" y="2715835"/>
            <a:ext cx="1014060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B6EA5C-714D-4AE8-853D-A398FE12F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1157" y="2418992"/>
            <a:ext cx="1012100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AB322C-3684-42FD-828A-9FC0CF549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906" y="2757553"/>
            <a:ext cx="1011300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C644142-0065-4A3C-AFD9-325F4FD7EA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0592" y="2780312"/>
            <a:ext cx="1014049" cy="14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8CA3EF-B36F-46CC-93F7-BA960D180D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8439" y="2395950"/>
            <a:ext cx="1016780" cy="14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BD3868-E138-44CB-BAE2-D748C84010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5707" y="2780312"/>
            <a:ext cx="1016789" cy="14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55BF86-8AA2-438F-9046-ADF00FD2D1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8547" y="2418992"/>
            <a:ext cx="1016794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5DA300-AE3D-4E72-A83C-FD7201F299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5173" y="3009657"/>
            <a:ext cx="1014046" cy="14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A41A60-DC4C-4B04-8378-5A3D619604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09704" y="2597868"/>
            <a:ext cx="1012114" cy="14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B2942C-E06D-451D-BC74-E2DBFF7A58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48554" y="3009657"/>
            <a:ext cx="100937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5462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D4E383A-9FB0-4EB0-9ADB-3E06C3BA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117" y="1939738"/>
            <a:ext cx="2915374" cy="41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16C53C-2C1C-409A-835B-ED4FAC99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300" y="1945807"/>
            <a:ext cx="2907493" cy="4140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A969B-84E3-4243-9A5B-7E5ED627D5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</p:spPr>
        <p:txBody>
          <a:bodyPr/>
          <a:lstStyle/>
          <a:p>
            <a:r>
              <a:rPr lang="fr-FR"/>
              <a:t>Example of a checklist: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90B9D-421E-4D30-A4C0-80CB8BE48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45176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Ambassadors'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51426F-5E77-4F8E-AC6E-92E20740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TOOLS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7AB889-63FC-4D3E-B329-91F574AEC126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308307" y="2476844"/>
            <a:ext cx="365764" cy="890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873E0-7E14-4FA2-90B5-F19415ED3F69}"/>
              </a:ext>
            </a:extLst>
          </p:cNvPr>
          <p:cNvSpPr/>
          <p:nvPr/>
        </p:nvSpPr>
        <p:spPr>
          <a:xfrm>
            <a:off x="984604" y="1970689"/>
            <a:ext cx="1323703" cy="1190450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Diagram representing the life-threatening activity and the points to check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ECB1FF-955B-4128-9720-2321046B70EE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308308" y="3964932"/>
            <a:ext cx="984071" cy="15638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A6D439-3685-4FC9-BCE3-3052ACE90AE2}"/>
              </a:ext>
            </a:extLst>
          </p:cNvPr>
          <p:cNvSpPr/>
          <p:nvPr/>
        </p:nvSpPr>
        <p:spPr>
          <a:xfrm>
            <a:off x="980248" y="3633250"/>
            <a:ext cx="1328060" cy="976132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Numbered points to check, corresponding to the questions in the checklist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A143CD-CDD3-4548-84B7-C3B6412825EC}"/>
              </a:ext>
            </a:extLst>
          </p:cNvPr>
          <p:cNvSpPr/>
          <p:nvPr/>
        </p:nvSpPr>
        <p:spPr>
          <a:xfrm>
            <a:off x="980248" y="4779144"/>
            <a:ext cx="1328060" cy="1180076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Reminder of the number of fatal accidents linked to the respective activity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3A7EED-73D6-4685-9AA3-56BEE4E29FB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308308" y="5369182"/>
            <a:ext cx="461554" cy="1023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2E5C0E-4FE3-4CBF-80F3-C59F73486CD5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802857" y="2214426"/>
            <a:ext cx="326563" cy="19302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1AA074-56D5-4120-99F9-3EEEE4221CF6}"/>
              </a:ext>
            </a:extLst>
          </p:cNvPr>
          <p:cNvSpPr/>
          <p:nvPr/>
        </p:nvSpPr>
        <p:spPr>
          <a:xfrm>
            <a:off x="6479154" y="1957623"/>
            <a:ext cx="1323703" cy="899649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Checklist of points to check on the life-threatening activity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BCE187-4F9C-49E7-B92E-2871FC2AE2E2}"/>
              </a:ext>
            </a:extLst>
          </p:cNvPr>
          <p:cNvSpPr txBox="1"/>
          <p:nvPr/>
        </p:nvSpPr>
        <p:spPr>
          <a:xfrm>
            <a:off x="8065790" y="2985724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50D59-E9D9-4208-922B-215AA4D38D79}"/>
              </a:ext>
            </a:extLst>
          </p:cNvPr>
          <p:cNvSpPr txBox="1"/>
          <p:nvPr/>
        </p:nvSpPr>
        <p:spPr>
          <a:xfrm>
            <a:off x="8070142" y="3205825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E49AE4-5596-46CC-A396-BAFA0BE4CF4B}"/>
              </a:ext>
            </a:extLst>
          </p:cNvPr>
          <p:cNvSpPr txBox="1"/>
          <p:nvPr/>
        </p:nvSpPr>
        <p:spPr>
          <a:xfrm>
            <a:off x="8074495" y="3409144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8FAB2-BCC9-42C6-A56D-AFCF708C5622}"/>
              </a:ext>
            </a:extLst>
          </p:cNvPr>
          <p:cNvSpPr txBox="1"/>
          <p:nvPr/>
        </p:nvSpPr>
        <p:spPr>
          <a:xfrm>
            <a:off x="8070138" y="3633250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0BA3A-9387-48C2-BD3F-07F01021FB35}"/>
              </a:ext>
            </a:extLst>
          </p:cNvPr>
          <p:cNvSpPr txBox="1"/>
          <p:nvPr/>
        </p:nvSpPr>
        <p:spPr>
          <a:xfrm>
            <a:off x="8074490" y="3894162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5887D-140E-4625-AA0E-4D2E6B043C2F}"/>
              </a:ext>
            </a:extLst>
          </p:cNvPr>
          <p:cNvSpPr txBox="1"/>
          <p:nvPr/>
        </p:nvSpPr>
        <p:spPr>
          <a:xfrm>
            <a:off x="8236934" y="4154439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4AB0FA-EEB8-4D3D-95D3-FC921B53F2B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7802856" y="5399356"/>
            <a:ext cx="326563" cy="14382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615B50-45E4-44D7-ADFA-623943E950FA}"/>
              </a:ext>
            </a:extLst>
          </p:cNvPr>
          <p:cNvSpPr/>
          <p:nvPr/>
        </p:nvSpPr>
        <p:spPr>
          <a:xfrm>
            <a:off x="6479153" y="5015661"/>
            <a:ext cx="1323703" cy="1055041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Calculation of the compliance rate on the total of the points checked and applicable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5E1B42-0A1A-4C81-8385-43FBBE77ACCB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802856" y="2522168"/>
            <a:ext cx="326564" cy="8996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E4F5F5-77A5-4767-80B6-9279BC8A8587}"/>
              </a:ext>
            </a:extLst>
          </p:cNvPr>
          <p:cNvSpPr/>
          <p:nvPr/>
        </p:nvSpPr>
        <p:spPr>
          <a:xfrm>
            <a:off x="6479153" y="2925034"/>
            <a:ext cx="1323703" cy="99356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 of the observed company, not of the personnel involved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297E59-93D9-44E5-B2D6-815565AC7902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 flipV="1">
            <a:off x="7802856" y="4292939"/>
            <a:ext cx="434078" cy="174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029903-0DBC-4534-8C1C-49799E794BDE}"/>
              </a:ext>
            </a:extLst>
          </p:cNvPr>
          <p:cNvSpPr/>
          <p:nvPr/>
        </p:nvSpPr>
        <p:spPr>
          <a:xfrm>
            <a:off x="6479153" y="3998509"/>
            <a:ext cx="1323703" cy="937242"/>
          </a:xfrm>
          <a:prstGeom prst="roundRect">
            <a:avLst/>
          </a:prstGeom>
          <a:solidFill>
            <a:srgbClr val="FF0000">
              <a:alpha val="58000"/>
            </a:srgb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Non-compliant point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fr-FR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actvity</a:t>
            </a:r>
            <a:endParaRPr kumimoji="0" lang="fr-FR" sz="105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E6742E6-2293-4238-8A3A-36A58A9A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464">
            <a:off x="7279350" y="4379526"/>
            <a:ext cx="290311" cy="4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5132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en-US" sz="4800" noProof="0" dirty="0"/>
              <a:t>In short</a:t>
            </a:r>
            <a:endParaRPr lang="en-US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194670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13411" y="1896943"/>
            <a:ext cx="4038976" cy="1237721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4"/>
                </a:solidFill>
              </a:rPr>
              <a:t>“Safety Greenlight”</a:t>
            </a:r>
            <a:r>
              <a:rPr lang="en-US" b="1"/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/>
              <a:t>Establish, as a part of the PTW, </a:t>
            </a:r>
            <a:br>
              <a:rPr lang="en-US"/>
            </a:br>
            <a:r>
              <a:rPr lang="en-US"/>
              <a:t>a Group-wide pre-work ritual focused </a:t>
            </a:r>
            <a:br>
              <a:rPr lang="en-US"/>
            </a:br>
            <a:r>
              <a:rPr lang="en-US"/>
              <a:t>on the prevention of fatal accidents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Three actions proposed</a:t>
            </a:r>
            <a:endParaRPr lang="en-US"/>
          </a:p>
        </p:txBody>
      </p:sp>
      <p:sp>
        <p:nvSpPr>
          <p:cNvPr id="26" name="Espace réservé du contenu 1">
            <a:extLst>
              <a:ext uri="{FF2B5EF4-FFF2-40B4-BE49-F238E27FC236}">
                <a16:creationId xmlns:a16="http://schemas.microsoft.com/office/drawing/2014/main" id="{D4947CCB-145D-4111-AF3C-0C5D7D79D0BA}"/>
              </a:ext>
            </a:extLst>
          </p:cNvPr>
          <p:cNvSpPr txBox="1">
            <a:spLocks/>
          </p:cNvSpPr>
          <p:nvPr/>
        </p:nvSpPr>
        <p:spPr>
          <a:xfrm>
            <a:off x="4082433" y="1884185"/>
            <a:ext cx="3833774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3"/>
                </a:solidFill>
              </a:rPr>
              <a:t>Joint Safety Tours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/>
              <a:t>Generalize and increase </a:t>
            </a:r>
            <a:br>
              <a:rPr lang="en-US"/>
            </a:br>
            <a:r>
              <a:rPr lang="en-US"/>
              <a:t>the number of safety tours </a:t>
            </a:r>
            <a:br>
              <a:rPr lang="en-US"/>
            </a:br>
            <a:r>
              <a:rPr lang="en-US"/>
              <a:t>carried out with our Contractors</a:t>
            </a:r>
          </a:p>
        </p:txBody>
      </p:sp>
      <p:sp>
        <p:nvSpPr>
          <p:cNvPr id="39" name="Espace réservé du contenu 1">
            <a:extLst>
              <a:ext uri="{FF2B5EF4-FFF2-40B4-BE49-F238E27FC236}">
                <a16:creationId xmlns:a16="http://schemas.microsoft.com/office/drawing/2014/main" id="{CEA20F00-CA01-4032-BD31-6262FC561FFA}"/>
              </a:ext>
            </a:extLst>
          </p:cNvPr>
          <p:cNvSpPr txBox="1">
            <a:spLocks/>
          </p:cNvSpPr>
          <p:nvPr/>
        </p:nvSpPr>
        <p:spPr>
          <a:xfrm>
            <a:off x="7500851" y="1844894"/>
            <a:ext cx="4278258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2"/>
                </a:solidFill>
              </a:rPr>
              <a:t>Life Saving Checks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/>
              <a:t>Strengthen and increase on-site checks to measure compliance to our rules, </a:t>
            </a:r>
            <a:br>
              <a:rPr lang="en-US"/>
            </a:br>
            <a:r>
              <a:rPr lang="en-US"/>
              <a:t>with a view to strengthening fatal accident prevention</a:t>
            </a:r>
          </a:p>
        </p:txBody>
      </p:sp>
      <p:sp>
        <p:nvSpPr>
          <p:cNvPr id="41" name="Espace réservé du contenu 1">
            <a:extLst>
              <a:ext uri="{FF2B5EF4-FFF2-40B4-BE49-F238E27FC236}">
                <a16:creationId xmlns:a16="http://schemas.microsoft.com/office/drawing/2014/main" id="{51EEDEFD-5834-4B33-836E-D6F3D869102C}"/>
              </a:ext>
            </a:extLst>
          </p:cNvPr>
          <p:cNvSpPr txBox="1">
            <a:spLocks/>
          </p:cNvSpPr>
          <p:nvPr/>
        </p:nvSpPr>
        <p:spPr>
          <a:xfrm>
            <a:off x="3986387" y="4563316"/>
            <a:ext cx="4346522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1"/>
                </a:solidFill>
              </a:rPr>
              <a:t>Communication Effort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/>
              <a:t>Increase awareness on life-threatening hazards as well as support</a:t>
            </a:r>
            <a:br>
              <a:rPr lang="en-US"/>
            </a:br>
            <a:r>
              <a:rPr lang="en-US"/>
              <a:t>the implementation of proposed actions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437327A8-C87F-46ED-B5B2-0B9F4D68A41F}"/>
              </a:ext>
            </a:extLst>
          </p:cNvPr>
          <p:cNvCxnSpPr>
            <a:cxnSpLocks/>
          </p:cNvCxnSpPr>
          <p:nvPr/>
        </p:nvCxnSpPr>
        <p:spPr>
          <a:xfrm flipH="1">
            <a:off x="828943" y="3429000"/>
            <a:ext cx="10673696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E755676-2D28-4403-97C9-E689A0BE44E7}"/>
              </a:ext>
            </a:extLst>
          </p:cNvPr>
          <p:cNvGrpSpPr/>
          <p:nvPr/>
        </p:nvGrpSpPr>
        <p:grpSpPr>
          <a:xfrm>
            <a:off x="1970029" y="1289220"/>
            <a:ext cx="525740" cy="508215"/>
            <a:chOff x="7786526" y="4620767"/>
            <a:chExt cx="571500" cy="552450"/>
          </a:xfrm>
          <a:solidFill>
            <a:schemeClr val="accent4"/>
          </a:solidFill>
        </p:grpSpPr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29E2965-C05A-45BC-BE8C-78B00497BDA9}"/>
                </a:ext>
              </a:extLst>
            </p:cNvPr>
            <p:cNvSpPr/>
            <p:nvPr/>
          </p:nvSpPr>
          <p:spPr>
            <a:xfrm>
              <a:off x="7786526" y="4620767"/>
              <a:ext cx="571500" cy="342900"/>
            </a:xfrm>
            <a:custGeom>
              <a:avLst/>
              <a:gdLst>
                <a:gd name="connsiteX0" fmla="*/ 561975 w 571500"/>
                <a:gd name="connsiteY0" fmla="*/ 266700 h 342900"/>
                <a:gd name="connsiteX1" fmla="*/ 530419 w 571500"/>
                <a:gd name="connsiteY1" fmla="*/ 266700 h 342900"/>
                <a:gd name="connsiteX2" fmla="*/ 352425 w 571500"/>
                <a:gd name="connsiteY2" fmla="*/ 66665 h 342900"/>
                <a:gd name="connsiteX3" fmla="*/ 352425 w 571500"/>
                <a:gd name="connsiteY3" fmla="*/ 28575 h 342900"/>
                <a:gd name="connsiteX4" fmla="*/ 342900 w 571500"/>
                <a:gd name="connsiteY4" fmla="*/ 19050 h 342900"/>
                <a:gd name="connsiteX5" fmla="*/ 295275 w 571500"/>
                <a:gd name="connsiteY5" fmla="*/ 19050 h 342900"/>
                <a:gd name="connsiteX6" fmla="*/ 295275 w 571500"/>
                <a:gd name="connsiteY6" fmla="*/ 0 h 342900"/>
                <a:gd name="connsiteX7" fmla="*/ 276225 w 571500"/>
                <a:gd name="connsiteY7" fmla="*/ 0 h 342900"/>
                <a:gd name="connsiteX8" fmla="*/ 276225 w 571500"/>
                <a:gd name="connsiteY8" fmla="*/ 19050 h 342900"/>
                <a:gd name="connsiteX9" fmla="*/ 228600 w 571500"/>
                <a:gd name="connsiteY9" fmla="*/ 19050 h 342900"/>
                <a:gd name="connsiteX10" fmla="*/ 219075 w 571500"/>
                <a:gd name="connsiteY10" fmla="*/ 28575 h 342900"/>
                <a:gd name="connsiteX11" fmla="*/ 219075 w 571500"/>
                <a:gd name="connsiteY11" fmla="*/ 66665 h 342900"/>
                <a:gd name="connsiteX12" fmla="*/ 41081 w 571500"/>
                <a:gd name="connsiteY12" fmla="*/ 266700 h 342900"/>
                <a:gd name="connsiteX13" fmla="*/ 9525 w 571500"/>
                <a:gd name="connsiteY13" fmla="*/ 266700 h 342900"/>
                <a:gd name="connsiteX14" fmla="*/ 0 w 571500"/>
                <a:gd name="connsiteY14" fmla="*/ 276225 h 342900"/>
                <a:gd name="connsiteX15" fmla="*/ 0 w 571500"/>
                <a:gd name="connsiteY15" fmla="*/ 333375 h 342900"/>
                <a:gd name="connsiteX16" fmla="*/ 9525 w 571500"/>
                <a:gd name="connsiteY16" fmla="*/ 342900 h 342900"/>
                <a:gd name="connsiteX17" fmla="*/ 561975 w 571500"/>
                <a:gd name="connsiteY17" fmla="*/ 342900 h 342900"/>
                <a:gd name="connsiteX18" fmla="*/ 571500 w 571500"/>
                <a:gd name="connsiteY18" fmla="*/ 333375 h 342900"/>
                <a:gd name="connsiteX19" fmla="*/ 571500 w 571500"/>
                <a:gd name="connsiteY19" fmla="*/ 276225 h 342900"/>
                <a:gd name="connsiteX20" fmla="*/ 561975 w 571500"/>
                <a:gd name="connsiteY20" fmla="*/ 266700 h 342900"/>
                <a:gd name="connsiteX21" fmla="*/ 552450 w 571500"/>
                <a:gd name="connsiteY21" fmla="*/ 323850 h 342900"/>
                <a:gd name="connsiteX22" fmla="*/ 19050 w 571500"/>
                <a:gd name="connsiteY22" fmla="*/ 323850 h 342900"/>
                <a:gd name="connsiteX23" fmla="*/ 19050 w 571500"/>
                <a:gd name="connsiteY23" fmla="*/ 285750 h 342900"/>
                <a:gd name="connsiteX24" fmla="*/ 49397 w 571500"/>
                <a:gd name="connsiteY24" fmla="*/ 285750 h 342900"/>
                <a:gd name="connsiteX25" fmla="*/ 58855 w 571500"/>
                <a:gd name="connsiteY25" fmla="*/ 277358 h 342900"/>
                <a:gd name="connsiteX26" fmla="*/ 219075 w 571500"/>
                <a:gd name="connsiteY26" fmla="*/ 86335 h 342900"/>
                <a:gd name="connsiteX27" fmla="*/ 219075 w 571500"/>
                <a:gd name="connsiteY27" fmla="*/ 161925 h 342900"/>
                <a:gd name="connsiteX28" fmla="*/ 238125 w 571500"/>
                <a:gd name="connsiteY28" fmla="*/ 161925 h 342900"/>
                <a:gd name="connsiteX29" fmla="*/ 238125 w 571500"/>
                <a:gd name="connsiteY29" fmla="*/ 73828 h 342900"/>
                <a:gd name="connsiteX30" fmla="*/ 238125 w 571500"/>
                <a:gd name="connsiteY30" fmla="*/ 38100 h 342900"/>
                <a:gd name="connsiteX31" fmla="*/ 276225 w 571500"/>
                <a:gd name="connsiteY31" fmla="*/ 38100 h 342900"/>
                <a:gd name="connsiteX32" fmla="*/ 276225 w 571500"/>
                <a:gd name="connsiteY32" fmla="*/ 123825 h 342900"/>
                <a:gd name="connsiteX33" fmla="*/ 295275 w 571500"/>
                <a:gd name="connsiteY33" fmla="*/ 123825 h 342900"/>
                <a:gd name="connsiteX34" fmla="*/ 295275 w 571500"/>
                <a:gd name="connsiteY34" fmla="*/ 38100 h 342900"/>
                <a:gd name="connsiteX35" fmla="*/ 333375 w 571500"/>
                <a:gd name="connsiteY35" fmla="*/ 38100 h 342900"/>
                <a:gd name="connsiteX36" fmla="*/ 333375 w 571500"/>
                <a:gd name="connsiteY36" fmla="*/ 73828 h 342900"/>
                <a:gd name="connsiteX37" fmla="*/ 333375 w 571500"/>
                <a:gd name="connsiteY37" fmla="*/ 161925 h 342900"/>
                <a:gd name="connsiteX38" fmla="*/ 352425 w 571500"/>
                <a:gd name="connsiteY38" fmla="*/ 161925 h 342900"/>
                <a:gd name="connsiteX39" fmla="*/ 352425 w 571500"/>
                <a:gd name="connsiteY39" fmla="*/ 86335 h 342900"/>
                <a:gd name="connsiteX40" fmla="*/ 512645 w 571500"/>
                <a:gd name="connsiteY40" fmla="*/ 277349 h 342900"/>
                <a:gd name="connsiteX41" fmla="*/ 522103 w 571500"/>
                <a:gd name="connsiteY41" fmla="*/ 285750 h 342900"/>
                <a:gd name="connsiteX42" fmla="*/ 552450 w 571500"/>
                <a:gd name="connsiteY42" fmla="*/ 285750 h 342900"/>
                <a:gd name="connsiteX43" fmla="*/ 552450 w 571500"/>
                <a:gd name="connsiteY43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500" h="342900">
                  <a:moveTo>
                    <a:pt x="561975" y="266700"/>
                  </a:moveTo>
                  <a:lnTo>
                    <a:pt x="530419" y="266700"/>
                  </a:lnTo>
                  <a:cubicBezTo>
                    <a:pt x="515645" y="171536"/>
                    <a:pt x="445408" y="92697"/>
                    <a:pt x="352425" y="66665"/>
                  </a:cubicBezTo>
                  <a:lnTo>
                    <a:pt x="352425" y="28575"/>
                  </a:lnTo>
                  <a:cubicBezTo>
                    <a:pt x="352425" y="23317"/>
                    <a:pt x="348167" y="19050"/>
                    <a:pt x="342900" y="19050"/>
                  </a:cubicBezTo>
                  <a:lnTo>
                    <a:pt x="295275" y="19050"/>
                  </a:lnTo>
                  <a:lnTo>
                    <a:pt x="295275" y="0"/>
                  </a:lnTo>
                  <a:lnTo>
                    <a:pt x="276225" y="0"/>
                  </a:lnTo>
                  <a:lnTo>
                    <a:pt x="276225" y="19050"/>
                  </a:lnTo>
                  <a:lnTo>
                    <a:pt x="228600" y="19050"/>
                  </a:lnTo>
                  <a:cubicBezTo>
                    <a:pt x="223333" y="19050"/>
                    <a:pt x="219075" y="23317"/>
                    <a:pt x="219075" y="28575"/>
                  </a:cubicBezTo>
                  <a:lnTo>
                    <a:pt x="219075" y="66665"/>
                  </a:lnTo>
                  <a:cubicBezTo>
                    <a:pt x="126092" y="92697"/>
                    <a:pt x="55855" y="171536"/>
                    <a:pt x="41081" y="266700"/>
                  </a:cubicBezTo>
                  <a:lnTo>
                    <a:pt x="9525" y="266700"/>
                  </a:lnTo>
                  <a:cubicBezTo>
                    <a:pt x="4258" y="266700"/>
                    <a:pt x="0" y="270967"/>
                    <a:pt x="0" y="276225"/>
                  </a:cubicBezTo>
                  <a:lnTo>
                    <a:pt x="0" y="333375"/>
                  </a:lnTo>
                  <a:cubicBezTo>
                    <a:pt x="0" y="338633"/>
                    <a:pt x="4258" y="342900"/>
                    <a:pt x="9525" y="342900"/>
                  </a:cubicBezTo>
                  <a:lnTo>
                    <a:pt x="561975" y="342900"/>
                  </a:lnTo>
                  <a:cubicBezTo>
                    <a:pt x="567242" y="342900"/>
                    <a:pt x="571500" y="338633"/>
                    <a:pt x="571500" y="333375"/>
                  </a:cubicBezTo>
                  <a:lnTo>
                    <a:pt x="571500" y="276225"/>
                  </a:lnTo>
                  <a:cubicBezTo>
                    <a:pt x="571500" y="270967"/>
                    <a:pt x="567242" y="266700"/>
                    <a:pt x="561975" y="266700"/>
                  </a:cubicBezTo>
                  <a:close/>
                  <a:moveTo>
                    <a:pt x="552450" y="323850"/>
                  </a:moveTo>
                  <a:lnTo>
                    <a:pt x="19050" y="323850"/>
                  </a:lnTo>
                  <a:lnTo>
                    <a:pt x="19050" y="285750"/>
                  </a:lnTo>
                  <a:lnTo>
                    <a:pt x="49397" y="285750"/>
                  </a:lnTo>
                  <a:cubicBezTo>
                    <a:pt x="54216" y="285750"/>
                    <a:pt x="58283" y="282150"/>
                    <a:pt x="58855" y="277358"/>
                  </a:cubicBezTo>
                  <a:cubicBezTo>
                    <a:pt x="69571" y="187852"/>
                    <a:pt x="133293" y="112519"/>
                    <a:pt x="219075" y="86335"/>
                  </a:cubicBezTo>
                  <a:lnTo>
                    <a:pt x="219075" y="161925"/>
                  </a:lnTo>
                  <a:lnTo>
                    <a:pt x="238125" y="161925"/>
                  </a:lnTo>
                  <a:lnTo>
                    <a:pt x="238125" y="73828"/>
                  </a:lnTo>
                  <a:lnTo>
                    <a:pt x="238125" y="38100"/>
                  </a:lnTo>
                  <a:lnTo>
                    <a:pt x="276225" y="38100"/>
                  </a:lnTo>
                  <a:lnTo>
                    <a:pt x="276225" y="123825"/>
                  </a:lnTo>
                  <a:lnTo>
                    <a:pt x="295275" y="123825"/>
                  </a:lnTo>
                  <a:lnTo>
                    <a:pt x="295275" y="38100"/>
                  </a:lnTo>
                  <a:lnTo>
                    <a:pt x="333375" y="38100"/>
                  </a:lnTo>
                  <a:lnTo>
                    <a:pt x="333375" y="73828"/>
                  </a:lnTo>
                  <a:lnTo>
                    <a:pt x="333375" y="161925"/>
                  </a:lnTo>
                  <a:lnTo>
                    <a:pt x="352425" y="161925"/>
                  </a:lnTo>
                  <a:lnTo>
                    <a:pt x="352425" y="86335"/>
                  </a:lnTo>
                  <a:cubicBezTo>
                    <a:pt x="438207" y="112519"/>
                    <a:pt x="501929" y="187843"/>
                    <a:pt x="512645" y="277349"/>
                  </a:cubicBezTo>
                  <a:cubicBezTo>
                    <a:pt x="513226" y="282150"/>
                    <a:pt x="517293" y="285750"/>
                    <a:pt x="522103" y="285750"/>
                  </a:cubicBezTo>
                  <a:lnTo>
                    <a:pt x="552450" y="285750"/>
                  </a:lnTo>
                  <a:lnTo>
                    <a:pt x="552450" y="323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05B93B8-A524-4DA4-9D29-A3788B16CF62}"/>
                </a:ext>
              </a:extLst>
            </p:cNvPr>
            <p:cNvSpPr/>
            <p:nvPr/>
          </p:nvSpPr>
          <p:spPr>
            <a:xfrm>
              <a:off x="7786526" y="4992242"/>
              <a:ext cx="571500" cy="180975"/>
            </a:xfrm>
            <a:custGeom>
              <a:avLst/>
              <a:gdLst>
                <a:gd name="connsiteX0" fmla="*/ 561975 w 571500"/>
                <a:gd name="connsiteY0" fmla="*/ 28575 h 180975"/>
                <a:gd name="connsiteX1" fmla="*/ 514350 w 571500"/>
                <a:gd name="connsiteY1" fmla="*/ 28575 h 180975"/>
                <a:gd name="connsiteX2" fmla="*/ 514350 w 571500"/>
                <a:gd name="connsiteY2" fmla="*/ 9525 h 180975"/>
                <a:gd name="connsiteX3" fmla="*/ 504825 w 571500"/>
                <a:gd name="connsiteY3" fmla="*/ 0 h 180975"/>
                <a:gd name="connsiteX4" fmla="*/ 66675 w 571500"/>
                <a:gd name="connsiteY4" fmla="*/ 0 h 180975"/>
                <a:gd name="connsiteX5" fmla="*/ 57150 w 571500"/>
                <a:gd name="connsiteY5" fmla="*/ 9525 h 180975"/>
                <a:gd name="connsiteX6" fmla="*/ 57150 w 571500"/>
                <a:gd name="connsiteY6" fmla="*/ 28575 h 180975"/>
                <a:gd name="connsiteX7" fmla="*/ 9525 w 571500"/>
                <a:gd name="connsiteY7" fmla="*/ 28575 h 180975"/>
                <a:gd name="connsiteX8" fmla="*/ 0 w 571500"/>
                <a:gd name="connsiteY8" fmla="*/ 38100 h 180975"/>
                <a:gd name="connsiteX9" fmla="*/ 0 w 571500"/>
                <a:gd name="connsiteY9" fmla="*/ 95250 h 180975"/>
                <a:gd name="connsiteX10" fmla="*/ 9525 w 571500"/>
                <a:gd name="connsiteY10" fmla="*/ 104775 h 180975"/>
                <a:gd name="connsiteX11" fmla="*/ 57150 w 571500"/>
                <a:gd name="connsiteY11" fmla="*/ 104775 h 180975"/>
                <a:gd name="connsiteX12" fmla="*/ 57150 w 571500"/>
                <a:gd name="connsiteY12" fmla="*/ 114300 h 180975"/>
                <a:gd name="connsiteX13" fmla="*/ 58750 w 571500"/>
                <a:gd name="connsiteY13" fmla="*/ 119586 h 180975"/>
                <a:gd name="connsiteX14" fmla="*/ 96850 w 571500"/>
                <a:gd name="connsiteY14" fmla="*/ 176736 h 180975"/>
                <a:gd name="connsiteX15" fmla="*/ 104775 w 571500"/>
                <a:gd name="connsiteY15" fmla="*/ 180975 h 180975"/>
                <a:gd name="connsiteX16" fmla="*/ 219075 w 571500"/>
                <a:gd name="connsiteY16" fmla="*/ 180975 h 180975"/>
                <a:gd name="connsiteX17" fmla="*/ 226514 w 571500"/>
                <a:gd name="connsiteY17" fmla="*/ 177403 h 180975"/>
                <a:gd name="connsiteX18" fmla="*/ 264614 w 571500"/>
                <a:gd name="connsiteY18" fmla="*/ 129778 h 180975"/>
                <a:gd name="connsiteX19" fmla="*/ 266014 w 571500"/>
                <a:gd name="connsiteY19" fmla="*/ 127368 h 180975"/>
                <a:gd name="connsiteX20" fmla="*/ 282673 w 571500"/>
                <a:gd name="connsiteY20" fmla="*/ 85725 h 180975"/>
                <a:gd name="connsiteX21" fmla="*/ 288827 w 571500"/>
                <a:gd name="connsiteY21" fmla="*/ 85725 h 180975"/>
                <a:gd name="connsiteX22" fmla="*/ 305476 w 571500"/>
                <a:gd name="connsiteY22" fmla="*/ 127368 h 180975"/>
                <a:gd name="connsiteX23" fmla="*/ 306876 w 571500"/>
                <a:gd name="connsiteY23" fmla="*/ 129778 h 180975"/>
                <a:gd name="connsiteX24" fmla="*/ 344976 w 571500"/>
                <a:gd name="connsiteY24" fmla="*/ 177403 h 180975"/>
                <a:gd name="connsiteX25" fmla="*/ 352425 w 571500"/>
                <a:gd name="connsiteY25" fmla="*/ 180975 h 180975"/>
                <a:gd name="connsiteX26" fmla="*/ 466725 w 571500"/>
                <a:gd name="connsiteY26" fmla="*/ 180975 h 180975"/>
                <a:gd name="connsiteX27" fmla="*/ 474650 w 571500"/>
                <a:gd name="connsiteY27" fmla="*/ 176736 h 180975"/>
                <a:gd name="connsiteX28" fmla="*/ 512750 w 571500"/>
                <a:gd name="connsiteY28" fmla="*/ 119586 h 180975"/>
                <a:gd name="connsiteX29" fmla="*/ 514350 w 571500"/>
                <a:gd name="connsiteY29" fmla="*/ 114300 h 180975"/>
                <a:gd name="connsiteX30" fmla="*/ 514350 w 571500"/>
                <a:gd name="connsiteY30" fmla="*/ 104775 h 180975"/>
                <a:gd name="connsiteX31" fmla="*/ 561975 w 571500"/>
                <a:gd name="connsiteY31" fmla="*/ 104775 h 180975"/>
                <a:gd name="connsiteX32" fmla="*/ 571500 w 571500"/>
                <a:gd name="connsiteY32" fmla="*/ 95250 h 180975"/>
                <a:gd name="connsiteX33" fmla="*/ 571500 w 571500"/>
                <a:gd name="connsiteY33" fmla="*/ 38100 h 180975"/>
                <a:gd name="connsiteX34" fmla="*/ 561975 w 571500"/>
                <a:gd name="connsiteY34" fmla="*/ 28575 h 180975"/>
                <a:gd name="connsiteX35" fmla="*/ 19050 w 571500"/>
                <a:gd name="connsiteY35" fmla="*/ 85725 h 180975"/>
                <a:gd name="connsiteX36" fmla="*/ 19050 w 571500"/>
                <a:gd name="connsiteY36" fmla="*/ 47625 h 180975"/>
                <a:gd name="connsiteX37" fmla="*/ 57150 w 571500"/>
                <a:gd name="connsiteY37" fmla="*/ 47625 h 180975"/>
                <a:gd name="connsiteX38" fmla="*/ 57150 w 571500"/>
                <a:gd name="connsiteY38" fmla="*/ 85725 h 180975"/>
                <a:gd name="connsiteX39" fmla="*/ 19050 w 571500"/>
                <a:gd name="connsiteY39" fmla="*/ 85725 h 180975"/>
                <a:gd name="connsiteX40" fmla="*/ 495300 w 571500"/>
                <a:gd name="connsiteY40" fmla="*/ 111414 h 180975"/>
                <a:gd name="connsiteX41" fmla="*/ 461629 w 571500"/>
                <a:gd name="connsiteY41" fmla="*/ 161925 h 180975"/>
                <a:gd name="connsiteX42" fmla="*/ 356997 w 571500"/>
                <a:gd name="connsiteY42" fmla="*/ 161925 h 180975"/>
                <a:gd name="connsiteX43" fmla="*/ 322640 w 571500"/>
                <a:gd name="connsiteY43" fmla="*/ 118977 h 180975"/>
                <a:gd name="connsiteX44" fmla="*/ 304124 w 571500"/>
                <a:gd name="connsiteY44" fmla="*/ 72657 h 180975"/>
                <a:gd name="connsiteX45" fmla="*/ 295275 w 571500"/>
                <a:gd name="connsiteY45" fmla="*/ 66675 h 180975"/>
                <a:gd name="connsiteX46" fmla="*/ 276225 w 571500"/>
                <a:gd name="connsiteY46" fmla="*/ 66675 h 180975"/>
                <a:gd name="connsiteX47" fmla="*/ 267376 w 571500"/>
                <a:gd name="connsiteY47" fmla="*/ 72657 h 180975"/>
                <a:gd name="connsiteX48" fmla="*/ 248860 w 571500"/>
                <a:gd name="connsiteY48" fmla="*/ 118977 h 180975"/>
                <a:gd name="connsiteX49" fmla="*/ 214503 w 571500"/>
                <a:gd name="connsiteY49" fmla="*/ 161925 h 180975"/>
                <a:gd name="connsiteX50" fmla="*/ 109871 w 571500"/>
                <a:gd name="connsiteY50" fmla="*/ 161925 h 180975"/>
                <a:gd name="connsiteX51" fmla="*/ 76200 w 571500"/>
                <a:gd name="connsiteY51" fmla="*/ 111414 h 180975"/>
                <a:gd name="connsiteX52" fmla="*/ 76200 w 571500"/>
                <a:gd name="connsiteY52" fmla="*/ 95250 h 180975"/>
                <a:gd name="connsiteX53" fmla="*/ 76200 w 571500"/>
                <a:gd name="connsiteY53" fmla="*/ 38100 h 180975"/>
                <a:gd name="connsiteX54" fmla="*/ 76200 w 571500"/>
                <a:gd name="connsiteY54" fmla="*/ 19050 h 180975"/>
                <a:gd name="connsiteX55" fmla="*/ 495300 w 571500"/>
                <a:gd name="connsiteY55" fmla="*/ 19050 h 180975"/>
                <a:gd name="connsiteX56" fmla="*/ 495300 w 571500"/>
                <a:gd name="connsiteY56" fmla="*/ 38100 h 180975"/>
                <a:gd name="connsiteX57" fmla="*/ 495300 w 571500"/>
                <a:gd name="connsiteY57" fmla="*/ 95250 h 180975"/>
                <a:gd name="connsiteX58" fmla="*/ 495300 w 571500"/>
                <a:gd name="connsiteY58" fmla="*/ 111414 h 180975"/>
                <a:gd name="connsiteX59" fmla="*/ 552450 w 571500"/>
                <a:gd name="connsiteY59" fmla="*/ 85725 h 180975"/>
                <a:gd name="connsiteX60" fmla="*/ 514350 w 571500"/>
                <a:gd name="connsiteY60" fmla="*/ 85725 h 180975"/>
                <a:gd name="connsiteX61" fmla="*/ 514350 w 571500"/>
                <a:gd name="connsiteY61" fmla="*/ 47625 h 180975"/>
                <a:gd name="connsiteX62" fmla="*/ 552450 w 571500"/>
                <a:gd name="connsiteY62" fmla="*/ 47625 h 180975"/>
                <a:gd name="connsiteX63" fmla="*/ 552450 w 571500"/>
                <a:gd name="connsiteY63" fmla="*/ 857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1500" h="180975">
                  <a:moveTo>
                    <a:pt x="561975" y="28575"/>
                  </a:moveTo>
                  <a:lnTo>
                    <a:pt x="514350" y="28575"/>
                  </a:lnTo>
                  <a:lnTo>
                    <a:pt x="514350" y="9525"/>
                  </a:lnTo>
                  <a:cubicBezTo>
                    <a:pt x="514350" y="4267"/>
                    <a:pt x="510092" y="0"/>
                    <a:pt x="504825" y="0"/>
                  </a:cubicBezTo>
                  <a:lnTo>
                    <a:pt x="66675" y="0"/>
                  </a:lnTo>
                  <a:cubicBezTo>
                    <a:pt x="61408" y="0"/>
                    <a:pt x="57150" y="4267"/>
                    <a:pt x="57150" y="9525"/>
                  </a:cubicBezTo>
                  <a:lnTo>
                    <a:pt x="57150" y="28575"/>
                  </a:lnTo>
                  <a:lnTo>
                    <a:pt x="9525" y="28575"/>
                  </a:lnTo>
                  <a:cubicBezTo>
                    <a:pt x="4258" y="28575"/>
                    <a:pt x="0" y="32842"/>
                    <a:pt x="0" y="38100"/>
                  </a:cubicBezTo>
                  <a:lnTo>
                    <a:pt x="0" y="95250"/>
                  </a:lnTo>
                  <a:cubicBezTo>
                    <a:pt x="0" y="100508"/>
                    <a:pt x="4258" y="104775"/>
                    <a:pt x="9525" y="104775"/>
                  </a:cubicBezTo>
                  <a:lnTo>
                    <a:pt x="57150" y="104775"/>
                  </a:lnTo>
                  <a:lnTo>
                    <a:pt x="57150" y="114300"/>
                  </a:lnTo>
                  <a:cubicBezTo>
                    <a:pt x="57150" y="116176"/>
                    <a:pt x="57712" y="118024"/>
                    <a:pt x="58750" y="119586"/>
                  </a:cubicBezTo>
                  <a:lnTo>
                    <a:pt x="96850" y="176736"/>
                  </a:lnTo>
                  <a:cubicBezTo>
                    <a:pt x="98622" y="179384"/>
                    <a:pt x="101594" y="180975"/>
                    <a:pt x="104775" y="180975"/>
                  </a:cubicBezTo>
                  <a:lnTo>
                    <a:pt x="219075" y="180975"/>
                  </a:lnTo>
                  <a:cubicBezTo>
                    <a:pt x="221971" y="180975"/>
                    <a:pt x="224704" y="179661"/>
                    <a:pt x="226514" y="177403"/>
                  </a:cubicBezTo>
                  <a:lnTo>
                    <a:pt x="264614" y="129778"/>
                  </a:lnTo>
                  <a:cubicBezTo>
                    <a:pt x="265195" y="129045"/>
                    <a:pt x="265662" y="128235"/>
                    <a:pt x="266014" y="127368"/>
                  </a:cubicBezTo>
                  <a:lnTo>
                    <a:pt x="282673" y="85725"/>
                  </a:lnTo>
                  <a:lnTo>
                    <a:pt x="288827" y="85725"/>
                  </a:lnTo>
                  <a:lnTo>
                    <a:pt x="305476" y="127368"/>
                  </a:lnTo>
                  <a:cubicBezTo>
                    <a:pt x="305829" y="128235"/>
                    <a:pt x="306305" y="129045"/>
                    <a:pt x="306876" y="129778"/>
                  </a:cubicBezTo>
                  <a:lnTo>
                    <a:pt x="344976" y="177403"/>
                  </a:lnTo>
                  <a:cubicBezTo>
                    <a:pt x="346796" y="179661"/>
                    <a:pt x="349529" y="180975"/>
                    <a:pt x="352425" y="180975"/>
                  </a:cubicBezTo>
                  <a:lnTo>
                    <a:pt x="466725" y="180975"/>
                  </a:lnTo>
                  <a:cubicBezTo>
                    <a:pt x="469906" y="180975"/>
                    <a:pt x="472878" y="179384"/>
                    <a:pt x="474650" y="176736"/>
                  </a:cubicBezTo>
                  <a:lnTo>
                    <a:pt x="512750" y="119586"/>
                  </a:lnTo>
                  <a:cubicBezTo>
                    <a:pt x="513788" y="118024"/>
                    <a:pt x="514350" y="116176"/>
                    <a:pt x="514350" y="114300"/>
                  </a:cubicBezTo>
                  <a:lnTo>
                    <a:pt x="514350" y="104775"/>
                  </a:lnTo>
                  <a:lnTo>
                    <a:pt x="561975" y="104775"/>
                  </a:lnTo>
                  <a:cubicBezTo>
                    <a:pt x="567242" y="104775"/>
                    <a:pt x="571500" y="100508"/>
                    <a:pt x="571500" y="95250"/>
                  </a:cubicBezTo>
                  <a:lnTo>
                    <a:pt x="571500" y="38100"/>
                  </a:lnTo>
                  <a:cubicBezTo>
                    <a:pt x="571500" y="32842"/>
                    <a:pt x="567242" y="28575"/>
                    <a:pt x="561975" y="28575"/>
                  </a:cubicBezTo>
                  <a:close/>
                  <a:moveTo>
                    <a:pt x="19050" y="85725"/>
                  </a:moveTo>
                  <a:lnTo>
                    <a:pt x="19050" y="47625"/>
                  </a:lnTo>
                  <a:lnTo>
                    <a:pt x="57150" y="47625"/>
                  </a:lnTo>
                  <a:lnTo>
                    <a:pt x="57150" y="85725"/>
                  </a:lnTo>
                  <a:lnTo>
                    <a:pt x="19050" y="85725"/>
                  </a:lnTo>
                  <a:close/>
                  <a:moveTo>
                    <a:pt x="495300" y="111414"/>
                  </a:moveTo>
                  <a:lnTo>
                    <a:pt x="461629" y="161925"/>
                  </a:lnTo>
                  <a:lnTo>
                    <a:pt x="356997" y="161925"/>
                  </a:lnTo>
                  <a:lnTo>
                    <a:pt x="322640" y="118977"/>
                  </a:lnTo>
                  <a:lnTo>
                    <a:pt x="304124" y="72657"/>
                  </a:lnTo>
                  <a:cubicBezTo>
                    <a:pt x="302666" y="69047"/>
                    <a:pt x="299171" y="66675"/>
                    <a:pt x="295275" y="66675"/>
                  </a:cubicBezTo>
                  <a:lnTo>
                    <a:pt x="276225" y="66675"/>
                  </a:lnTo>
                  <a:cubicBezTo>
                    <a:pt x="272329" y="66675"/>
                    <a:pt x="268834" y="69047"/>
                    <a:pt x="267376" y="72657"/>
                  </a:cubicBezTo>
                  <a:lnTo>
                    <a:pt x="248860" y="118977"/>
                  </a:lnTo>
                  <a:lnTo>
                    <a:pt x="214503" y="161925"/>
                  </a:lnTo>
                  <a:lnTo>
                    <a:pt x="109871" y="161925"/>
                  </a:lnTo>
                  <a:lnTo>
                    <a:pt x="76200" y="111414"/>
                  </a:lnTo>
                  <a:lnTo>
                    <a:pt x="76200" y="95250"/>
                  </a:lnTo>
                  <a:lnTo>
                    <a:pt x="76200" y="38100"/>
                  </a:lnTo>
                  <a:lnTo>
                    <a:pt x="76200" y="19050"/>
                  </a:lnTo>
                  <a:lnTo>
                    <a:pt x="495300" y="19050"/>
                  </a:lnTo>
                  <a:lnTo>
                    <a:pt x="495300" y="38100"/>
                  </a:lnTo>
                  <a:lnTo>
                    <a:pt x="495300" y="95250"/>
                  </a:lnTo>
                  <a:lnTo>
                    <a:pt x="495300" y="111414"/>
                  </a:lnTo>
                  <a:close/>
                  <a:moveTo>
                    <a:pt x="552450" y="85725"/>
                  </a:moveTo>
                  <a:lnTo>
                    <a:pt x="514350" y="85725"/>
                  </a:lnTo>
                  <a:lnTo>
                    <a:pt x="514350" y="47625"/>
                  </a:lnTo>
                  <a:lnTo>
                    <a:pt x="552450" y="47625"/>
                  </a:lnTo>
                  <a:lnTo>
                    <a:pt x="5524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E994C98C-11AD-4A0D-9800-9C30BF9EB4A5}"/>
              </a:ext>
            </a:extLst>
          </p:cNvPr>
          <p:cNvGrpSpPr/>
          <p:nvPr/>
        </p:nvGrpSpPr>
        <p:grpSpPr>
          <a:xfrm>
            <a:off x="5785799" y="1303479"/>
            <a:ext cx="427043" cy="454180"/>
            <a:chOff x="9349624" y="5035467"/>
            <a:chExt cx="250764" cy="266699"/>
          </a:xfrm>
          <a:solidFill>
            <a:schemeClr val="accent3"/>
          </a:solidFill>
        </p:grpSpPr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C68DB002-BB00-4ECA-B9A3-443AC5F3782D}"/>
                </a:ext>
              </a:extLst>
            </p:cNvPr>
            <p:cNvSpPr/>
            <p:nvPr/>
          </p:nvSpPr>
          <p:spPr>
            <a:xfrm>
              <a:off x="9399960" y="5061470"/>
              <a:ext cx="200428" cy="156891"/>
            </a:xfrm>
            <a:custGeom>
              <a:avLst/>
              <a:gdLst>
                <a:gd name="connsiteX0" fmla="*/ 54334 w 200428"/>
                <a:gd name="connsiteY0" fmla="*/ 154115 h 156891"/>
                <a:gd name="connsiteX1" fmla="*/ 2766 w 200428"/>
                <a:gd name="connsiteY1" fmla="*/ 102365 h 156891"/>
                <a:gd name="connsiteX2" fmla="*/ 2785 w 200428"/>
                <a:gd name="connsiteY2" fmla="*/ 88992 h 156891"/>
                <a:gd name="connsiteX3" fmla="*/ 10814 w 200428"/>
                <a:gd name="connsiteY3" fmla="*/ 80982 h 156891"/>
                <a:gd name="connsiteX4" fmla="*/ 24197 w 200428"/>
                <a:gd name="connsiteY4" fmla="*/ 81001 h 156891"/>
                <a:gd name="connsiteX5" fmla="*/ 61040 w 200428"/>
                <a:gd name="connsiteY5" fmla="*/ 117977 h 156891"/>
                <a:gd name="connsiteX6" fmla="*/ 176264 w 200428"/>
                <a:gd name="connsiteY6" fmla="*/ 2772 h 156891"/>
                <a:gd name="connsiteX7" fmla="*/ 189637 w 200428"/>
                <a:gd name="connsiteY7" fmla="*/ 2772 h 156891"/>
                <a:gd name="connsiteX8" fmla="*/ 197657 w 200428"/>
                <a:gd name="connsiteY8" fmla="*/ 10801 h 156891"/>
                <a:gd name="connsiteX9" fmla="*/ 197657 w 200428"/>
                <a:gd name="connsiteY9" fmla="*/ 24174 h 156891"/>
                <a:gd name="connsiteX10" fmla="*/ 67698 w 200428"/>
                <a:gd name="connsiteY10" fmla="*/ 154124 h 156891"/>
                <a:gd name="connsiteX11" fmla="*/ 54334 w 200428"/>
                <a:gd name="connsiteY11" fmla="*/ 154115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428" h="156891">
                  <a:moveTo>
                    <a:pt x="54334" y="154115"/>
                  </a:moveTo>
                  <a:lnTo>
                    <a:pt x="2766" y="102365"/>
                  </a:lnTo>
                  <a:cubicBezTo>
                    <a:pt x="-930" y="98669"/>
                    <a:pt x="-920" y="92669"/>
                    <a:pt x="2785" y="88992"/>
                  </a:cubicBezTo>
                  <a:lnTo>
                    <a:pt x="10814" y="80982"/>
                  </a:lnTo>
                  <a:cubicBezTo>
                    <a:pt x="14520" y="77295"/>
                    <a:pt x="20501" y="77305"/>
                    <a:pt x="24197" y="81001"/>
                  </a:cubicBezTo>
                  <a:lnTo>
                    <a:pt x="61040" y="117977"/>
                  </a:lnTo>
                  <a:lnTo>
                    <a:pt x="176264" y="2772"/>
                  </a:lnTo>
                  <a:cubicBezTo>
                    <a:pt x="179959" y="-924"/>
                    <a:pt x="185941" y="-924"/>
                    <a:pt x="189637" y="2772"/>
                  </a:cubicBezTo>
                  <a:lnTo>
                    <a:pt x="197657" y="10801"/>
                  </a:lnTo>
                  <a:cubicBezTo>
                    <a:pt x="201353" y="14497"/>
                    <a:pt x="201353" y="20479"/>
                    <a:pt x="197657" y="24174"/>
                  </a:cubicBezTo>
                  <a:lnTo>
                    <a:pt x="67698" y="154124"/>
                  </a:lnTo>
                  <a:cubicBezTo>
                    <a:pt x="64002" y="157820"/>
                    <a:pt x="58020" y="157810"/>
                    <a:pt x="54334" y="1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73E8435C-9278-4BA8-B610-FC5DCAD90F27}"/>
                </a:ext>
              </a:extLst>
            </p:cNvPr>
            <p:cNvSpPr/>
            <p:nvPr/>
          </p:nvSpPr>
          <p:spPr>
            <a:xfrm>
              <a:off x="9349624" y="5035467"/>
              <a:ext cx="219528" cy="266699"/>
            </a:xfrm>
            <a:custGeom>
              <a:avLst/>
              <a:gdLst>
                <a:gd name="connsiteX0" fmla="*/ 194358 w 219528"/>
                <a:gd name="connsiteY0" fmla="*/ 132064 h 266699"/>
                <a:gd name="connsiteX1" fmla="*/ 114062 w 219528"/>
                <a:gd name="connsiteY1" fmla="*/ 241354 h 266699"/>
                <a:gd name="connsiteX2" fmla="*/ 107937 w 219528"/>
                <a:gd name="connsiteY2" fmla="*/ 241344 h 266699"/>
                <a:gd name="connsiteX3" fmla="*/ 20869 w 219528"/>
                <a:gd name="connsiteY3" fmla="*/ 65370 h 266699"/>
                <a:gd name="connsiteX4" fmla="*/ 24508 w 219528"/>
                <a:gd name="connsiteY4" fmla="*/ 60712 h 266699"/>
                <a:gd name="connsiteX5" fmla="*/ 107813 w 219528"/>
                <a:gd name="connsiteY5" fmla="*/ 24946 h 266699"/>
                <a:gd name="connsiteX6" fmla="*/ 114205 w 219528"/>
                <a:gd name="connsiteY6" fmla="*/ 24946 h 266699"/>
                <a:gd name="connsiteX7" fmla="*/ 172212 w 219528"/>
                <a:gd name="connsiteY7" fmla="*/ 52940 h 266699"/>
                <a:gd name="connsiteX8" fmla="*/ 178451 w 219528"/>
                <a:gd name="connsiteY8" fmla="*/ 51511 h 266699"/>
                <a:gd name="connsiteX9" fmla="*/ 189605 w 219528"/>
                <a:gd name="connsiteY9" fmla="*/ 40357 h 266699"/>
                <a:gd name="connsiteX10" fmla="*/ 188662 w 219528"/>
                <a:gd name="connsiteY10" fmla="*/ 36576 h 266699"/>
                <a:gd name="connsiteX11" fmla="*/ 117062 w 219528"/>
                <a:gd name="connsiteY11" fmla="*/ 1943 h 266699"/>
                <a:gd name="connsiteX12" fmla="*/ 104946 w 219528"/>
                <a:gd name="connsiteY12" fmla="*/ 1943 h 266699"/>
                <a:gd name="connsiteX13" fmla="*/ 8449 w 219528"/>
                <a:gd name="connsiteY13" fmla="*/ 42948 h 266699"/>
                <a:gd name="connsiteX14" fmla="*/ 0 w 219528"/>
                <a:gd name="connsiteY14" fmla="*/ 53159 h 266699"/>
                <a:gd name="connsiteX15" fmla="*/ 105089 w 219528"/>
                <a:gd name="connsiteY15" fmla="*/ 264852 h 266699"/>
                <a:gd name="connsiteX16" fmla="*/ 111004 w 219528"/>
                <a:gd name="connsiteY16" fmla="*/ 266700 h 266699"/>
                <a:gd name="connsiteX17" fmla="*/ 116929 w 219528"/>
                <a:gd name="connsiteY17" fmla="*/ 264852 h 266699"/>
                <a:gd name="connsiteX18" fmla="*/ 219494 w 219528"/>
                <a:gd name="connsiteY18" fmla="*/ 107461 h 266699"/>
                <a:gd name="connsiteX19" fmla="*/ 217227 w 219528"/>
                <a:gd name="connsiteY19" fmla="*/ 106375 h 266699"/>
                <a:gd name="connsiteX20" fmla="*/ 197882 w 219528"/>
                <a:gd name="connsiteY20" fmla="*/ 125711 h 266699"/>
                <a:gd name="connsiteX21" fmla="*/ 194358 w 219528"/>
                <a:gd name="connsiteY21" fmla="*/ 132064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528" h="266699">
                  <a:moveTo>
                    <a:pt x="194358" y="132064"/>
                  </a:moveTo>
                  <a:cubicBezTo>
                    <a:pt x="185128" y="170488"/>
                    <a:pt x="163668" y="204940"/>
                    <a:pt x="114062" y="241354"/>
                  </a:cubicBezTo>
                  <a:cubicBezTo>
                    <a:pt x="112376" y="242592"/>
                    <a:pt x="109623" y="242583"/>
                    <a:pt x="107937" y="241344"/>
                  </a:cubicBezTo>
                  <a:cubicBezTo>
                    <a:pt x="31518" y="185271"/>
                    <a:pt x="21727" y="133855"/>
                    <a:pt x="20869" y="65370"/>
                  </a:cubicBezTo>
                  <a:cubicBezTo>
                    <a:pt x="20850" y="63294"/>
                    <a:pt x="22479" y="61208"/>
                    <a:pt x="24508" y="60712"/>
                  </a:cubicBezTo>
                  <a:cubicBezTo>
                    <a:pt x="62065" y="51416"/>
                    <a:pt x="93050" y="34147"/>
                    <a:pt x="107813" y="24946"/>
                  </a:cubicBezTo>
                  <a:cubicBezTo>
                    <a:pt x="109585" y="23841"/>
                    <a:pt x="112433" y="23851"/>
                    <a:pt x="114205" y="24946"/>
                  </a:cubicBezTo>
                  <a:cubicBezTo>
                    <a:pt x="125492" y="31966"/>
                    <a:pt x="146314" y="43653"/>
                    <a:pt x="172212" y="52940"/>
                  </a:cubicBezTo>
                  <a:cubicBezTo>
                    <a:pt x="174184" y="53635"/>
                    <a:pt x="176975" y="52978"/>
                    <a:pt x="178451" y="51511"/>
                  </a:cubicBezTo>
                  <a:lnTo>
                    <a:pt x="189605" y="40357"/>
                  </a:lnTo>
                  <a:cubicBezTo>
                    <a:pt x="191081" y="38881"/>
                    <a:pt x="190652" y="37205"/>
                    <a:pt x="188662" y="36576"/>
                  </a:cubicBezTo>
                  <a:cubicBezTo>
                    <a:pt x="147780" y="23651"/>
                    <a:pt x="117424" y="2200"/>
                    <a:pt x="117062" y="1943"/>
                  </a:cubicBezTo>
                  <a:cubicBezTo>
                    <a:pt x="113443" y="-648"/>
                    <a:pt x="108566" y="-648"/>
                    <a:pt x="104946" y="1943"/>
                  </a:cubicBezTo>
                  <a:cubicBezTo>
                    <a:pt x="104518" y="2248"/>
                    <a:pt x="61293" y="32833"/>
                    <a:pt x="8449" y="42948"/>
                  </a:cubicBezTo>
                  <a:cubicBezTo>
                    <a:pt x="3543" y="43872"/>
                    <a:pt x="0" y="48177"/>
                    <a:pt x="0" y="53159"/>
                  </a:cubicBezTo>
                  <a:cubicBezTo>
                    <a:pt x="0" y="131893"/>
                    <a:pt x="7744" y="197472"/>
                    <a:pt x="105089" y="264852"/>
                  </a:cubicBezTo>
                  <a:cubicBezTo>
                    <a:pt x="106871" y="266090"/>
                    <a:pt x="108937" y="266700"/>
                    <a:pt x="111004" y="266700"/>
                  </a:cubicBezTo>
                  <a:cubicBezTo>
                    <a:pt x="113071" y="266700"/>
                    <a:pt x="115148" y="266090"/>
                    <a:pt x="116929" y="264852"/>
                  </a:cubicBezTo>
                  <a:cubicBezTo>
                    <a:pt x="191043" y="213560"/>
                    <a:pt x="213141" y="163278"/>
                    <a:pt x="219494" y="107461"/>
                  </a:cubicBezTo>
                  <a:cubicBezTo>
                    <a:pt x="219732" y="105375"/>
                    <a:pt x="218704" y="104889"/>
                    <a:pt x="217227" y="106375"/>
                  </a:cubicBezTo>
                  <a:lnTo>
                    <a:pt x="197882" y="125711"/>
                  </a:lnTo>
                  <a:cubicBezTo>
                    <a:pt x="196406" y="127187"/>
                    <a:pt x="194853" y="130035"/>
                    <a:pt x="194358" y="132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4" name="Graphique 20">
            <a:extLst>
              <a:ext uri="{FF2B5EF4-FFF2-40B4-BE49-F238E27FC236}">
                <a16:creationId xmlns:a16="http://schemas.microsoft.com/office/drawing/2014/main" id="{E1BFEC19-E26B-4C9D-880C-8F840B9E5F56}"/>
              </a:ext>
            </a:extLst>
          </p:cNvPr>
          <p:cNvGrpSpPr/>
          <p:nvPr/>
        </p:nvGrpSpPr>
        <p:grpSpPr>
          <a:xfrm>
            <a:off x="9356236" y="1286841"/>
            <a:ext cx="567489" cy="507155"/>
            <a:chOff x="5399299" y="5195623"/>
            <a:chExt cx="567489" cy="507155"/>
          </a:xfrm>
          <a:solidFill>
            <a:schemeClr val="accent2"/>
          </a:solidFill>
        </p:grpSpPr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0C2E4965-30AE-4235-95AA-6AF9D3DC5FA4}"/>
                </a:ext>
              </a:extLst>
            </p:cNvPr>
            <p:cNvSpPr/>
            <p:nvPr/>
          </p:nvSpPr>
          <p:spPr>
            <a:xfrm>
              <a:off x="5399299" y="5195623"/>
              <a:ext cx="529485" cy="342935"/>
            </a:xfrm>
            <a:custGeom>
              <a:avLst/>
              <a:gdLst>
                <a:gd name="connsiteX0" fmla="*/ 327336 w 529485"/>
                <a:gd name="connsiteY0" fmla="*/ 342287 h 342935"/>
                <a:gd name="connsiteX1" fmla="*/ 330794 w 529485"/>
                <a:gd name="connsiteY1" fmla="*/ 342935 h 342935"/>
                <a:gd name="connsiteX2" fmla="*/ 334261 w 529485"/>
                <a:gd name="connsiteY2" fmla="*/ 342287 h 342935"/>
                <a:gd name="connsiteX3" fmla="*/ 528571 w 529485"/>
                <a:gd name="connsiteY3" fmla="*/ 114230 h 342935"/>
                <a:gd name="connsiteX4" fmla="*/ 413060 w 529485"/>
                <a:gd name="connsiteY4" fmla="*/ 2 h 342935"/>
                <a:gd name="connsiteX5" fmla="*/ 330756 w 529485"/>
                <a:gd name="connsiteY5" fmla="*/ 35401 h 342935"/>
                <a:gd name="connsiteX6" fmla="*/ 168488 w 529485"/>
                <a:gd name="connsiteY6" fmla="*/ 31929 h 342935"/>
                <a:gd name="connsiteX7" fmla="*/ 148628 w 529485"/>
                <a:gd name="connsiteY7" fmla="*/ 57185 h 342935"/>
                <a:gd name="connsiteX8" fmla="*/ 127054 w 529485"/>
                <a:gd name="connsiteY8" fmla="*/ 57185 h 342935"/>
                <a:gd name="connsiteX9" fmla="*/ 58893 w 529485"/>
                <a:gd name="connsiteY9" fmla="*/ 102905 h 342935"/>
                <a:gd name="connsiteX10" fmla="*/ 0 w 529485"/>
                <a:gd name="connsiteY10" fmla="*/ 144720 h 342935"/>
                <a:gd name="connsiteX11" fmla="*/ 11030 w 529485"/>
                <a:gd name="connsiteY11" fmla="*/ 160255 h 342935"/>
                <a:gd name="connsiteX12" fmla="*/ 72190 w 529485"/>
                <a:gd name="connsiteY12" fmla="*/ 116821 h 342935"/>
                <a:gd name="connsiteX13" fmla="*/ 75609 w 529485"/>
                <a:gd name="connsiteY13" fmla="*/ 112325 h 342935"/>
                <a:gd name="connsiteX14" fmla="*/ 127044 w 529485"/>
                <a:gd name="connsiteY14" fmla="*/ 76235 h 342935"/>
                <a:gd name="connsiteX15" fmla="*/ 140513 w 529485"/>
                <a:gd name="connsiteY15" fmla="*/ 76235 h 342935"/>
                <a:gd name="connsiteX16" fmla="*/ 132188 w 529485"/>
                <a:gd name="connsiteY16" fmla="*/ 123546 h 342935"/>
                <a:gd name="connsiteX17" fmla="*/ 132188 w 529485"/>
                <a:gd name="connsiteY17" fmla="*/ 123631 h 342935"/>
                <a:gd name="connsiteX18" fmla="*/ 132188 w 529485"/>
                <a:gd name="connsiteY18" fmla="*/ 123860 h 342935"/>
                <a:gd name="connsiteX19" fmla="*/ 132540 w 529485"/>
                <a:gd name="connsiteY19" fmla="*/ 125632 h 342935"/>
                <a:gd name="connsiteX20" fmla="*/ 132902 w 529485"/>
                <a:gd name="connsiteY20" fmla="*/ 127413 h 342935"/>
                <a:gd name="connsiteX21" fmla="*/ 134236 w 529485"/>
                <a:gd name="connsiteY21" fmla="*/ 129499 h 342935"/>
                <a:gd name="connsiteX22" fmla="*/ 134864 w 529485"/>
                <a:gd name="connsiteY22" fmla="*/ 130451 h 342935"/>
                <a:gd name="connsiteX23" fmla="*/ 134931 w 529485"/>
                <a:gd name="connsiteY23" fmla="*/ 130451 h 342935"/>
                <a:gd name="connsiteX24" fmla="*/ 137941 w 529485"/>
                <a:gd name="connsiteY24" fmla="*/ 132518 h 342935"/>
                <a:gd name="connsiteX25" fmla="*/ 137998 w 529485"/>
                <a:gd name="connsiteY25" fmla="*/ 132518 h 342935"/>
                <a:gd name="connsiteX26" fmla="*/ 141713 w 529485"/>
                <a:gd name="connsiteY26" fmla="*/ 133271 h 342935"/>
                <a:gd name="connsiteX27" fmla="*/ 186480 w 529485"/>
                <a:gd name="connsiteY27" fmla="*/ 133271 h 342935"/>
                <a:gd name="connsiteX28" fmla="*/ 196005 w 529485"/>
                <a:gd name="connsiteY28" fmla="*/ 142796 h 342935"/>
                <a:gd name="connsiteX29" fmla="*/ 193091 w 529485"/>
                <a:gd name="connsiteY29" fmla="*/ 149578 h 342935"/>
                <a:gd name="connsiteX30" fmla="*/ 186480 w 529485"/>
                <a:gd name="connsiteY30" fmla="*/ 152321 h 342935"/>
                <a:gd name="connsiteX31" fmla="*/ 148380 w 529485"/>
                <a:gd name="connsiteY31" fmla="*/ 152321 h 342935"/>
                <a:gd name="connsiteX32" fmla="*/ 138855 w 529485"/>
                <a:gd name="connsiteY32" fmla="*/ 161846 h 342935"/>
                <a:gd name="connsiteX33" fmla="*/ 138427 w 529485"/>
                <a:gd name="connsiteY33" fmla="*/ 166999 h 342935"/>
                <a:gd name="connsiteX34" fmla="*/ 138332 w 529485"/>
                <a:gd name="connsiteY34" fmla="*/ 167780 h 342935"/>
                <a:gd name="connsiteX35" fmla="*/ 138046 w 529485"/>
                <a:gd name="connsiteY35" fmla="*/ 169294 h 342935"/>
                <a:gd name="connsiteX36" fmla="*/ 91230 w 529485"/>
                <a:gd name="connsiteY36" fmla="*/ 195183 h 342935"/>
                <a:gd name="connsiteX37" fmla="*/ 78848 w 529485"/>
                <a:gd name="connsiteY37" fmla="*/ 192735 h 342935"/>
                <a:gd name="connsiteX38" fmla="*/ 68580 w 529485"/>
                <a:gd name="connsiteY38" fmla="*/ 194840 h 342935"/>
                <a:gd name="connsiteX39" fmla="*/ 3543 w 529485"/>
                <a:gd name="connsiteY39" fmla="*/ 260001 h 342935"/>
                <a:gd name="connsiteX40" fmla="*/ 17012 w 529485"/>
                <a:gd name="connsiteY40" fmla="*/ 273469 h 342935"/>
                <a:gd name="connsiteX41" fmla="*/ 77905 w 529485"/>
                <a:gd name="connsiteY41" fmla="*/ 212576 h 342935"/>
                <a:gd name="connsiteX42" fmla="*/ 91240 w 529485"/>
                <a:gd name="connsiteY42" fmla="*/ 214348 h 342935"/>
                <a:gd name="connsiteX43" fmla="*/ 145952 w 529485"/>
                <a:gd name="connsiteY43" fmla="*/ 191754 h 342935"/>
                <a:gd name="connsiteX44" fmla="*/ 327336 w 529485"/>
                <a:gd name="connsiteY44" fmla="*/ 342287 h 342935"/>
                <a:gd name="connsiteX45" fmla="*/ 186490 w 529485"/>
                <a:gd name="connsiteY45" fmla="*/ 171485 h 342935"/>
                <a:gd name="connsiteX46" fmla="*/ 192157 w 529485"/>
                <a:gd name="connsiteY46" fmla="*/ 170933 h 342935"/>
                <a:gd name="connsiteX47" fmla="*/ 206559 w 529485"/>
                <a:gd name="connsiteY47" fmla="*/ 163170 h 342935"/>
                <a:gd name="connsiteX48" fmla="*/ 206559 w 529485"/>
                <a:gd name="connsiteY48" fmla="*/ 163170 h 342935"/>
                <a:gd name="connsiteX49" fmla="*/ 207264 w 529485"/>
                <a:gd name="connsiteY49" fmla="*/ 162332 h 342935"/>
                <a:gd name="connsiteX50" fmla="*/ 214493 w 529485"/>
                <a:gd name="connsiteY50" fmla="*/ 148596 h 342935"/>
                <a:gd name="connsiteX51" fmla="*/ 192211 w 529485"/>
                <a:gd name="connsiteY51" fmla="*/ 114884 h 342935"/>
                <a:gd name="connsiteX52" fmla="*/ 186480 w 529485"/>
                <a:gd name="connsiteY52" fmla="*/ 114306 h 342935"/>
                <a:gd name="connsiteX53" fmla="*/ 152324 w 529485"/>
                <a:gd name="connsiteY53" fmla="*/ 114306 h 342935"/>
                <a:gd name="connsiteX54" fmla="*/ 162677 w 529485"/>
                <a:gd name="connsiteY54" fmla="*/ 71111 h 342935"/>
                <a:gd name="connsiteX55" fmla="*/ 162677 w 529485"/>
                <a:gd name="connsiteY55" fmla="*/ 71111 h 342935"/>
                <a:gd name="connsiteX56" fmla="*/ 162677 w 529485"/>
                <a:gd name="connsiteY56" fmla="*/ 71111 h 342935"/>
                <a:gd name="connsiteX57" fmla="*/ 291668 w 529485"/>
                <a:gd name="connsiteY57" fmla="*/ 29710 h 342935"/>
                <a:gd name="connsiteX58" fmla="*/ 323231 w 529485"/>
                <a:gd name="connsiteY58" fmla="*/ 55766 h 342935"/>
                <a:gd name="connsiteX59" fmla="*/ 337270 w 529485"/>
                <a:gd name="connsiteY59" fmla="*/ 56785 h 342935"/>
                <a:gd name="connsiteX60" fmla="*/ 338290 w 529485"/>
                <a:gd name="connsiteY60" fmla="*/ 55766 h 342935"/>
                <a:gd name="connsiteX61" fmla="*/ 446589 w 529485"/>
                <a:gd name="connsiteY61" fmla="*/ 25000 h 342935"/>
                <a:gd name="connsiteX62" fmla="*/ 506787 w 529485"/>
                <a:gd name="connsiteY62" fmla="*/ 159064 h 342935"/>
                <a:gd name="connsiteX63" fmla="*/ 462972 w 529485"/>
                <a:gd name="connsiteY63" fmla="*/ 238532 h 342935"/>
                <a:gd name="connsiteX64" fmla="*/ 330832 w 529485"/>
                <a:gd name="connsiteY64" fmla="*/ 323218 h 342935"/>
                <a:gd name="connsiteX65" fmla="*/ 158658 w 529485"/>
                <a:gd name="connsiteY65" fmla="*/ 171533 h 3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9485" h="342935">
                  <a:moveTo>
                    <a:pt x="327336" y="342287"/>
                  </a:moveTo>
                  <a:cubicBezTo>
                    <a:pt x="328439" y="342715"/>
                    <a:pt x="329611" y="342934"/>
                    <a:pt x="330794" y="342935"/>
                  </a:cubicBezTo>
                  <a:cubicBezTo>
                    <a:pt x="331979" y="342932"/>
                    <a:pt x="333154" y="342713"/>
                    <a:pt x="334261" y="342287"/>
                  </a:cubicBezTo>
                  <a:cubicBezTo>
                    <a:pt x="544763" y="260115"/>
                    <a:pt x="530533" y="127518"/>
                    <a:pt x="528571" y="114230"/>
                  </a:cubicBezTo>
                  <a:cubicBezTo>
                    <a:pt x="528217" y="50789"/>
                    <a:pt x="476501" y="-352"/>
                    <a:pt x="413060" y="2"/>
                  </a:cubicBezTo>
                  <a:cubicBezTo>
                    <a:pt x="381965" y="175"/>
                    <a:pt x="352268" y="12948"/>
                    <a:pt x="330756" y="35401"/>
                  </a:cubicBezTo>
                  <a:cubicBezTo>
                    <a:pt x="286906" y="-10366"/>
                    <a:pt x="214256" y="-11921"/>
                    <a:pt x="168488" y="31929"/>
                  </a:cubicBezTo>
                  <a:cubicBezTo>
                    <a:pt x="160717" y="39375"/>
                    <a:pt x="154031" y="47877"/>
                    <a:pt x="148628" y="57185"/>
                  </a:cubicBezTo>
                  <a:lnTo>
                    <a:pt x="127054" y="57185"/>
                  </a:lnTo>
                  <a:cubicBezTo>
                    <a:pt x="87849" y="57185"/>
                    <a:pt x="65513" y="88389"/>
                    <a:pt x="58893" y="102905"/>
                  </a:cubicBezTo>
                  <a:lnTo>
                    <a:pt x="0" y="144720"/>
                  </a:lnTo>
                  <a:lnTo>
                    <a:pt x="11030" y="160255"/>
                  </a:lnTo>
                  <a:lnTo>
                    <a:pt x="72190" y="116821"/>
                  </a:lnTo>
                  <a:cubicBezTo>
                    <a:pt x="73758" y="115703"/>
                    <a:pt x="74950" y="114135"/>
                    <a:pt x="75609" y="112325"/>
                  </a:cubicBezTo>
                  <a:cubicBezTo>
                    <a:pt x="78400" y="104705"/>
                    <a:pt x="95317" y="76235"/>
                    <a:pt x="127044" y="76235"/>
                  </a:cubicBezTo>
                  <a:lnTo>
                    <a:pt x="140513" y="76235"/>
                  </a:lnTo>
                  <a:cubicBezTo>
                    <a:pt x="136369" y="91734"/>
                    <a:pt x="133583" y="107564"/>
                    <a:pt x="132188" y="123546"/>
                  </a:cubicBezTo>
                  <a:lnTo>
                    <a:pt x="132188" y="123631"/>
                  </a:lnTo>
                  <a:lnTo>
                    <a:pt x="132188" y="123860"/>
                  </a:lnTo>
                  <a:cubicBezTo>
                    <a:pt x="132247" y="124461"/>
                    <a:pt x="132365" y="125054"/>
                    <a:pt x="132540" y="125632"/>
                  </a:cubicBezTo>
                  <a:cubicBezTo>
                    <a:pt x="132607" y="126235"/>
                    <a:pt x="132728" y="126831"/>
                    <a:pt x="132902" y="127413"/>
                  </a:cubicBezTo>
                  <a:cubicBezTo>
                    <a:pt x="133249" y="128166"/>
                    <a:pt x="133698" y="128868"/>
                    <a:pt x="134236" y="129499"/>
                  </a:cubicBezTo>
                  <a:cubicBezTo>
                    <a:pt x="134426" y="129828"/>
                    <a:pt x="134636" y="130147"/>
                    <a:pt x="134864" y="130451"/>
                  </a:cubicBezTo>
                  <a:lnTo>
                    <a:pt x="134931" y="130451"/>
                  </a:lnTo>
                  <a:cubicBezTo>
                    <a:pt x="135789" y="131331"/>
                    <a:pt x="136812" y="132033"/>
                    <a:pt x="137941" y="132518"/>
                  </a:cubicBezTo>
                  <a:lnTo>
                    <a:pt x="137998" y="132518"/>
                  </a:lnTo>
                  <a:cubicBezTo>
                    <a:pt x="139173" y="133017"/>
                    <a:pt x="140437" y="133273"/>
                    <a:pt x="141713" y="133271"/>
                  </a:cubicBezTo>
                  <a:lnTo>
                    <a:pt x="186480" y="133271"/>
                  </a:lnTo>
                  <a:cubicBezTo>
                    <a:pt x="191741" y="133271"/>
                    <a:pt x="196005" y="137535"/>
                    <a:pt x="196005" y="142796"/>
                  </a:cubicBezTo>
                  <a:cubicBezTo>
                    <a:pt x="196014" y="145362"/>
                    <a:pt x="194959" y="147817"/>
                    <a:pt x="193091" y="149578"/>
                  </a:cubicBezTo>
                  <a:cubicBezTo>
                    <a:pt x="191353" y="151355"/>
                    <a:pt x="188966" y="152346"/>
                    <a:pt x="186480" y="152321"/>
                  </a:cubicBezTo>
                  <a:lnTo>
                    <a:pt x="148380" y="152321"/>
                  </a:lnTo>
                  <a:cubicBezTo>
                    <a:pt x="143120" y="152321"/>
                    <a:pt x="138855" y="156585"/>
                    <a:pt x="138855" y="161846"/>
                  </a:cubicBezTo>
                  <a:cubicBezTo>
                    <a:pt x="138858" y="163572"/>
                    <a:pt x="138715" y="165296"/>
                    <a:pt x="138427" y="166999"/>
                  </a:cubicBezTo>
                  <a:cubicBezTo>
                    <a:pt x="138427" y="167275"/>
                    <a:pt x="138427" y="167494"/>
                    <a:pt x="138332" y="167780"/>
                  </a:cubicBezTo>
                  <a:cubicBezTo>
                    <a:pt x="138264" y="168289"/>
                    <a:pt x="138168" y="168795"/>
                    <a:pt x="138046" y="169294"/>
                  </a:cubicBezTo>
                  <a:cubicBezTo>
                    <a:pt x="135103" y="182382"/>
                    <a:pt x="108756" y="195183"/>
                    <a:pt x="91230" y="195183"/>
                  </a:cubicBezTo>
                  <a:cubicBezTo>
                    <a:pt x="86985" y="195160"/>
                    <a:pt x="82783" y="194329"/>
                    <a:pt x="78848" y="192735"/>
                  </a:cubicBezTo>
                  <a:cubicBezTo>
                    <a:pt x="75312" y="191321"/>
                    <a:pt x="71274" y="192149"/>
                    <a:pt x="68580" y="194840"/>
                  </a:cubicBezTo>
                  <a:lnTo>
                    <a:pt x="3543" y="260001"/>
                  </a:lnTo>
                  <a:lnTo>
                    <a:pt x="17012" y="273469"/>
                  </a:lnTo>
                  <a:lnTo>
                    <a:pt x="77905" y="212576"/>
                  </a:lnTo>
                  <a:cubicBezTo>
                    <a:pt x="82253" y="213751"/>
                    <a:pt x="86736" y="214346"/>
                    <a:pt x="91240" y="214348"/>
                  </a:cubicBezTo>
                  <a:cubicBezTo>
                    <a:pt x="111588" y="213584"/>
                    <a:pt x="130993" y="205571"/>
                    <a:pt x="145952" y="191754"/>
                  </a:cubicBezTo>
                  <a:cubicBezTo>
                    <a:pt x="166211" y="239313"/>
                    <a:pt x="214551" y="298368"/>
                    <a:pt x="327336" y="342287"/>
                  </a:cubicBezTo>
                  <a:close/>
                  <a:moveTo>
                    <a:pt x="186490" y="171485"/>
                  </a:moveTo>
                  <a:cubicBezTo>
                    <a:pt x="188393" y="171490"/>
                    <a:pt x="190291" y="171305"/>
                    <a:pt x="192157" y="170933"/>
                  </a:cubicBezTo>
                  <a:cubicBezTo>
                    <a:pt x="197634" y="169865"/>
                    <a:pt x="202657" y="167158"/>
                    <a:pt x="206559" y="163170"/>
                  </a:cubicBezTo>
                  <a:lnTo>
                    <a:pt x="206559" y="163170"/>
                  </a:lnTo>
                  <a:cubicBezTo>
                    <a:pt x="206826" y="162913"/>
                    <a:pt x="207007" y="162598"/>
                    <a:pt x="207264" y="162332"/>
                  </a:cubicBezTo>
                  <a:cubicBezTo>
                    <a:pt x="210932" y="158535"/>
                    <a:pt x="213440" y="153770"/>
                    <a:pt x="214493" y="148596"/>
                  </a:cubicBezTo>
                  <a:cubicBezTo>
                    <a:pt x="217650" y="133134"/>
                    <a:pt x="207674" y="118040"/>
                    <a:pt x="192211" y="114884"/>
                  </a:cubicBezTo>
                  <a:cubicBezTo>
                    <a:pt x="190325" y="114499"/>
                    <a:pt x="188405" y="114305"/>
                    <a:pt x="186480" y="114306"/>
                  </a:cubicBezTo>
                  <a:lnTo>
                    <a:pt x="152324" y="114306"/>
                  </a:lnTo>
                  <a:cubicBezTo>
                    <a:pt x="153919" y="99525"/>
                    <a:pt x="157399" y="85009"/>
                    <a:pt x="162677" y="71111"/>
                  </a:cubicBezTo>
                  <a:lnTo>
                    <a:pt x="162677" y="71111"/>
                  </a:lnTo>
                  <a:lnTo>
                    <a:pt x="162677" y="71111"/>
                  </a:lnTo>
                  <a:cubicBezTo>
                    <a:pt x="186865" y="24058"/>
                    <a:pt x="244616" y="5523"/>
                    <a:pt x="291668" y="29710"/>
                  </a:cubicBezTo>
                  <a:cubicBezTo>
                    <a:pt x="303943" y="36020"/>
                    <a:pt x="314710" y="44908"/>
                    <a:pt x="323231" y="55766"/>
                  </a:cubicBezTo>
                  <a:cubicBezTo>
                    <a:pt x="326826" y="59924"/>
                    <a:pt x="333112" y="60381"/>
                    <a:pt x="337270" y="56785"/>
                  </a:cubicBezTo>
                  <a:cubicBezTo>
                    <a:pt x="337634" y="56471"/>
                    <a:pt x="337975" y="56130"/>
                    <a:pt x="338290" y="55766"/>
                  </a:cubicBezTo>
                  <a:cubicBezTo>
                    <a:pt x="363901" y="23114"/>
                    <a:pt x="407637" y="10690"/>
                    <a:pt x="446589" y="25000"/>
                  </a:cubicBezTo>
                  <a:cubicBezTo>
                    <a:pt x="500605" y="44869"/>
                    <a:pt x="518979" y="107039"/>
                    <a:pt x="506787" y="159064"/>
                  </a:cubicBezTo>
                  <a:cubicBezTo>
                    <a:pt x="499184" y="188851"/>
                    <a:pt x="484103" y="216204"/>
                    <a:pt x="462972" y="238532"/>
                  </a:cubicBezTo>
                  <a:cubicBezTo>
                    <a:pt x="427301" y="277517"/>
                    <a:pt x="379438" y="303883"/>
                    <a:pt x="330832" y="323218"/>
                  </a:cubicBezTo>
                  <a:cubicBezTo>
                    <a:pt x="215894" y="277498"/>
                    <a:pt x="173565" y="216615"/>
                    <a:pt x="158658" y="171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9DED9252-5172-4723-A8EA-E13609B46B10}"/>
                </a:ext>
              </a:extLst>
            </p:cNvPr>
            <p:cNvSpPr/>
            <p:nvPr/>
          </p:nvSpPr>
          <p:spPr>
            <a:xfrm>
              <a:off x="5566738" y="5557608"/>
              <a:ext cx="400050" cy="145170"/>
            </a:xfrm>
            <a:custGeom>
              <a:avLst/>
              <a:gdLst>
                <a:gd name="connsiteX0" fmla="*/ 400051 w 400050"/>
                <a:gd name="connsiteY0" fmla="*/ 40405 h 145170"/>
                <a:gd name="connsiteX1" fmla="*/ 400051 w 400050"/>
                <a:gd name="connsiteY1" fmla="*/ 21355 h 145170"/>
                <a:gd name="connsiteX2" fmla="*/ 352426 w 400050"/>
                <a:gd name="connsiteY2" fmla="*/ 21355 h 145170"/>
                <a:gd name="connsiteX3" fmla="*/ 352426 w 400050"/>
                <a:gd name="connsiteY3" fmla="*/ 11830 h 145170"/>
                <a:gd name="connsiteX4" fmla="*/ 342901 w 400050"/>
                <a:gd name="connsiteY4" fmla="*/ 2305 h 145170"/>
                <a:gd name="connsiteX5" fmla="*/ 304801 w 400050"/>
                <a:gd name="connsiteY5" fmla="*/ 2305 h 145170"/>
                <a:gd name="connsiteX6" fmla="*/ 295276 w 400050"/>
                <a:gd name="connsiteY6" fmla="*/ 11830 h 145170"/>
                <a:gd name="connsiteX7" fmla="*/ 295276 w 400050"/>
                <a:gd name="connsiteY7" fmla="*/ 17545 h 145170"/>
                <a:gd name="connsiteX8" fmla="*/ 282436 w 400050"/>
                <a:gd name="connsiteY8" fmla="*/ 12373 h 145170"/>
                <a:gd name="connsiteX9" fmla="*/ 281855 w 400050"/>
                <a:gd name="connsiteY9" fmla="*/ 11925 h 145170"/>
                <a:gd name="connsiteX10" fmla="*/ 279826 w 400050"/>
                <a:gd name="connsiteY10" fmla="*/ 11373 h 145170"/>
                <a:gd name="connsiteX11" fmla="*/ 240717 w 400050"/>
                <a:gd name="connsiteY11" fmla="*/ 0 h 145170"/>
                <a:gd name="connsiteX12" fmla="*/ 185310 w 400050"/>
                <a:gd name="connsiteY12" fmla="*/ 15859 h 145170"/>
                <a:gd name="connsiteX13" fmla="*/ 134522 w 400050"/>
                <a:gd name="connsiteY13" fmla="*/ 6191 h 145170"/>
                <a:gd name="connsiteX14" fmla="*/ 99794 w 400050"/>
                <a:gd name="connsiteY14" fmla="*/ 29051 h 145170"/>
                <a:gd name="connsiteX15" fmla="*/ 41692 w 400050"/>
                <a:gd name="connsiteY15" fmla="*/ 2762 h 145170"/>
                <a:gd name="connsiteX16" fmla="*/ 2858 w 400050"/>
                <a:gd name="connsiteY16" fmla="*/ 16688 h 145170"/>
                <a:gd name="connsiteX17" fmla="*/ 1 w 400050"/>
                <a:gd name="connsiteY17" fmla="*/ 29166 h 145170"/>
                <a:gd name="connsiteX18" fmla="*/ 16708 w 400050"/>
                <a:gd name="connsiteY18" fmla="*/ 55540 h 145170"/>
                <a:gd name="connsiteX19" fmla="*/ 151867 w 400050"/>
                <a:gd name="connsiteY19" fmla="*/ 132807 h 145170"/>
                <a:gd name="connsiteX20" fmla="*/ 163802 w 400050"/>
                <a:gd name="connsiteY20" fmla="*/ 135665 h 145170"/>
                <a:gd name="connsiteX21" fmla="*/ 167812 w 400050"/>
                <a:gd name="connsiteY21" fmla="*/ 135369 h 145170"/>
                <a:gd name="connsiteX22" fmla="*/ 239431 w 400050"/>
                <a:gd name="connsiteY22" fmla="*/ 124616 h 145170"/>
                <a:gd name="connsiteX23" fmla="*/ 243631 w 400050"/>
                <a:gd name="connsiteY23" fmla="*/ 124616 h 145170"/>
                <a:gd name="connsiteX24" fmla="*/ 245193 w 400050"/>
                <a:gd name="connsiteY24" fmla="*/ 124739 h 145170"/>
                <a:gd name="connsiteX25" fmla="*/ 295276 w 400050"/>
                <a:gd name="connsiteY25" fmla="*/ 124463 h 145170"/>
                <a:gd name="connsiteX26" fmla="*/ 295276 w 400050"/>
                <a:gd name="connsiteY26" fmla="*/ 135646 h 145170"/>
                <a:gd name="connsiteX27" fmla="*/ 304801 w 400050"/>
                <a:gd name="connsiteY27" fmla="*/ 145171 h 145170"/>
                <a:gd name="connsiteX28" fmla="*/ 342901 w 400050"/>
                <a:gd name="connsiteY28" fmla="*/ 145171 h 145170"/>
                <a:gd name="connsiteX29" fmla="*/ 352426 w 400050"/>
                <a:gd name="connsiteY29" fmla="*/ 135646 h 145170"/>
                <a:gd name="connsiteX30" fmla="*/ 352426 w 400050"/>
                <a:gd name="connsiteY30" fmla="*/ 126121 h 145170"/>
                <a:gd name="connsiteX31" fmla="*/ 400051 w 400050"/>
                <a:gd name="connsiteY31" fmla="*/ 126121 h 145170"/>
                <a:gd name="connsiteX32" fmla="*/ 400051 w 400050"/>
                <a:gd name="connsiteY32" fmla="*/ 107071 h 145170"/>
                <a:gd name="connsiteX33" fmla="*/ 352426 w 400050"/>
                <a:gd name="connsiteY33" fmla="*/ 107071 h 145170"/>
                <a:gd name="connsiteX34" fmla="*/ 352426 w 400050"/>
                <a:gd name="connsiteY34" fmla="*/ 40396 h 145170"/>
                <a:gd name="connsiteX35" fmla="*/ 295276 w 400050"/>
                <a:gd name="connsiteY35" fmla="*/ 105423 h 145170"/>
                <a:gd name="connsiteX36" fmla="*/ 245793 w 400050"/>
                <a:gd name="connsiteY36" fmla="*/ 105699 h 145170"/>
                <a:gd name="connsiteX37" fmla="*/ 236916 w 400050"/>
                <a:gd name="connsiteY37" fmla="*/ 105699 h 145170"/>
                <a:gd name="connsiteX38" fmla="*/ 164945 w 400050"/>
                <a:gd name="connsiteY38" fmla="*/ 116491 h 145170"/>
                <a:gd name="connsiteX39" fmla="*/ 160945 w 400050"/>
                <a:gd name="connsiteY39" fmla="*/ 116043 h 145170"/>
                <a:gd name="connsiteX40" fmla="*/ 25718 w 400050"/>
                <a:gd name="connsiteY40" fmla="*/ 38767 h 145170"/>
                <a:gd name="connsiteX41" fmla="*/ 24766 w 400050"/>
                <a:gd name="connsiteY41" fmla="*/ 38290 h 145170"/>
                <a:gd name="connsiteX42" fmla="*/ 19003 w 400050"/>
                <a:gd name="connsiteY42" fmla="*/ 29166 h 145170"/>
                <a:gd name="connsiteX43" fmla="*/ 20003 w 400050"/>
                <a:gd name="connsiteY43" fmla="*/ 24965 h 145170"/>
                <a:gd name="connsiteX44" fmla="*/ 33665 w 400050"/>
                <a:gd name="connsiteY44" fmla="*/ 20043 h 145170"/>
                <a:gd name="connsiteX45" fmla="*/ 33719 w 400050"/>
                <a:gd name="connsiteY45" fmla="*/ 20069 h 145170"/>
                <a:gd name="connsiteX46" fmla="*/ 103890 w 400050"/>
                <a:gd name="connsiteY46" fmla="*/ 51835 h 145170"/>
                <a:gd name="connsiteX47" fmla="*/ 104157 w 400050"/>
                <a:gd name="connsiteY47" fmla="*/ 52330 h 145170"/>
                <a:gd name="connsiteX48" fmla="*/ 122673 w 400050"/>
                <a:gd name="connsiteY48" fmla="*/ 64713 h 145170"/>
                <a:gd name="connsiteX49" fmla="*/ 197635 w 400050"/>
                <a:gd name="connsiteY49" fmla="*/ 84020 h 145170"/>
                <a:gd name="connsiteX50" fmla="*/ 202398 w 400050"/>
                <a:gd name="connsiteY50" fmla="*/ 65589 h 145170"/>
                <a:gd name="connsiteX51" fmla="*/ 126788 w 400050"/>
                <a:gd name="connsiteY51" fmla="*/ 46063 h 145170"/>
                <a:gd name="connsiteX52" fmla="*/ 118201 w 400050"/>
                <a:gd name="connsiteY52" fmla="*/ 33576 h 145170"/>
                <a:gd name="connsiteX53" fmla="*/ 118216 w 400050"/>
                <a:gd name="connsiteY53" fmla="*/ 33499 h 145170"/>
                <a:gd name="connsiteX54" fmla="*/ 130383 w 400050"/>
                <a:gd name="connsiteY54" fmla="*/ 24786 h 145170"/>
                <a:gd name="connsiteX55" fmla="*/ 130874 w 400050"/>
                <a:gd name="connsiteY55" fmla="*/ 24879 h 145170"/>
                <a:gd name="connsiteX56" fmla="*/ 186691 w 400050"/>
                <a:gd name="connsiteY56" fmla="*/ 35519 h 145170"/>
                <a:gd name="connsiteX57" fmla="*/ 196006 w 400050"/>
                <a:gd name="connsiteY57" fmla="*/ 31994 h 145170"/>
                <a:gd name="connsiteX58" fmla="*/ 240679 w 400050"/>
                <a:gd name="connsiteY58" fmla="*/ 19050 h 145170"/>
                <a:gd name="connsiteX59" fmla="*/ 295238 w 400050"/>
                <a:gd name="connsiteY59" fmla="*/ 38195 h 145170"/>
                <a:gd name="connsiteX60" fmla="*/ 333376 w 400050"/>
                <a:gd name="connsiteY60" fmla="*/ 126130 h 145170"/>
                <a:gd name="connsiteX61" fmla="*/ 314326 w 400050"/>
                <a:gd name="connsiteY61" fmla="*/ 126130 h 145170"/>
                <a:gd name="connsiteX62" fmla="*/ 314326 w 400050"/>
                <a:gd name="connsiteY62" fmla="*/ 21355 h 145170"/>
                <a:gd name="connsiteX63" fmla="*/ 333376 w 400050"/>
                <a:gd name="connsiteY63" fmla="*/ 21355 h 1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00050" h="145170">
                  <a:moveTo>
                    <a:pt x="400051" y="40405"/>
                  </a:moveTo>
                  <a:lnTo>
                    <a:pt x="400051" y="21355"/>
                  </a:lnTo>
                  <a:lnTo>
                    <a:pt x="352426" y="21355"/>
                  </a:lnTo>
                  <a:lnTo>
                    <a:pt x="352426" y="11830"/>
                  </a:lnTo>
                  <a:cubicBezTo>
                    <a:pt x="352426" y="6570"/>
                    <a:pt x="348161" y="2305"/>
                    <a:pt x="342901" y="2305"/>
                  </a:cubicBezTo>
                  <a:lnTo>
                    <a:pt x="304801" y="2305"/>
                  </a:lnTo>
                  <a:cubicBezTo>
                    <a:pt x="299540" y="2305"/>
                    <a:pt x="295276" y="6570"/>
                    <a:pt x="295276" y="11830"/>
                  </a:cubicBezTo>
                  <a:lnTo>
                    <a:pt x="295276" y="17545"/>
                  </a:lnTo>
                  <a:cubicBezTo>
                    <a:pt x="291237" y="15878"/>
                    <a:pt x="286903" y="14116"/>
                    <a:pt x="282436" y="12373"/>
                  </a:cubicBezTo>
                  <a:cubicBezTo>
                    <a:pt x="282217" y="12249"/>
                    <a:pt x="282084" y="12040"/>
                    <a:pt x="281855" y="11925"/>
                  </a:cubicBezTo>
                  <a:cubicBezTo>
                    <a:pt x="281202" y="11664"/>
                    <a:pt x="280522" y="11479"/>
                    <a:pt x="279826" y="11373"/>
                  </a:cubicBezTo>
                  <a:cubicBezTo>
                    <a:pt x="267348" y="5873"/>
                    <a:pt x="254198" y="2049"/>
                    <a:pt x="240717" y="0"/>
                  </a:cubicBezTo>
                  <a:cubicBezTo>
                    <a:pt x="224934" y="0"/>
                    <a:pt x="198930" y="4315"/>
                    <a:pt x="185310" y="15859"/>
                  </a:cubicBezTo>
                  <a:lnTo>
                    <a:pt x="134522" y="6191"/>
                  </a:lnTo>
                  <a:cubicBezTo>
                    <a:pt x="118678" y="3209"/>
                    <a:pt x="103320" y="13318"/>
                    <a:pt x="99794" y="29051"/>
                  </a:cubicBezTo>
                  <a:lnTo>
                    <a:pt x="41692" y="2762"/>
                  </a:lnTo>
                  <a:cubicBezTo>
                    <a:pt x="27119" y="-4046"/>
                    <a:pt x="9783" y="2171"/>
                    <a:pt x="2858" y="16688"/>
                  </a:cubicBezTo>
                  <a:cubicBezTo>
                    <a:pt x="946" y="20567"/>
                    <a:pt x="-33" y="24840"/>
                    <a:pt x="1" y="29166"/>
                  </a:cubicBezTo>
                  <a:cubicBezTo>
                    <a:pt x="-72" y="40469"/>
                    <a:pt x="6457" y="50776"/>
                    <a:pt x="16708" y="55540"/>
                  </a:cubicBezTo>
                  <a:lnTo>
                    <a:pt x="151867" y="132807"/>
                  </a:lnTo>
                  <a:cubicBezTo>
                    <a:pt x="155563" y="134691"/>
                    <a:pt x="159654" y="135671"/>
                    <a:pt x="163802" y="135665"/>
                  </a:cubicBezTo>
                  <a:cubicBezTo>
                    <a:pt x="165144" y="135666"/>
                    <a:pt x="166485" y="135567"/>
                    <a:pt x="167812" y="135369"/>
                  </a:cubicBezTo>
                  <a:lnTo>
                    <a:pt x="239431" y="124616"/>
                  </a:lnTo>
                  <a:cubicBezTo>
                    <a:pt x="240825" y="124428"/>
                    <a:pt x="242237" y="124428"/>
                    <a:pt x="243631" y="124616"/>
                  </a:cubicBezTo>
                  <a:cubicBezTo>
                    <a:pt x="244145" y="124719"/>
                    <a:pt x="244670" y="124761"/>
                    <a:pt x="245193" y="124739"/>
                  </a:cubicBezTo>
                  <a:lnTo>
                    <a:pt x="295276" y="124463"/>
                  </a:lnTo>
                  <a:lnTo>
                    <a:pt x="295276" y="135646"/>
                  </a:lnTo>
                  <a:cubicBezTo>
                    <a:pt x="295276" y="140906"/>
                    <a:pt x="299540" y="145171"/>
                    <a:pt x="304801" y="145171"/>
                  </a:cubicBezTo>
                  <a:lnTo>
                    <a:pt x="342901" y="145171"/>
                  </a:lnTo>
                  <a:cubicBezTo>
                    <a:pt x="348161" y="145171"/>
                    <a:pt x="352426" y="140906"/>
                    <a:pt x="352426" y="135646"/>
                  </a:cubicBezTo>
                  <a:lnTo>
                    <a:pt x="352426" y="126121"/>
                  </a:lnTo>
                  <a:lnTo>
                    <a:pt x="400051" y="126121"/>
                  </a:lnTo>
                  <a:lnTo>
                    <a:pt x="400051" y="107071"/>
                  </a:lnTo>
                  <a:lnTo>
                    <a:pt x="352426" y="107071"/>
                  </a:lnTo>
                  <a:lnTo>
                    <a:pt x="352426" y="40396"/>
                  </a:lnTo>
                  <a:close/>
                  <a:moveTo>
                    <a:pt x="295276" y="105423"/>
                  </a:moveTo>
                  <a:lnTo>
                    <a:pt x="245793" y="105699"/>
                  </a:lnTo>
                  <a:cubicBezTo>
                    <a:pt x="242846" y="105327"/>
                    <a:pt x="239864" y="105327"/>
                    <a:pt x="236916" y="105699"/>
                  </a:cubicBezTo>
                  <a:lnTo>
                    <a:pt x="164945" y="116491"/>
                  </a:lnTo>
                  <a:cubicBezTo>
                    <a:pt x="163597" y="116731"/>
                    <a:pt x="162207" y="116576"/>
                    <a:pt x="160945" y="116043"/>
                  </a:cubicBezTo>
                  <a:lnTo>
                    <a:pt x="25718" y="38767"/>
                  </a:lnTo>
                  <a:cubicBezTo>
                    <a:pt x="25414" y="38595"/>
                    <a:pt x="25099" y="38433"/>
                    <a:pt x="24766" y="38290"/>
                  </a:cubicBezTo>
                  <a:cubicBezTo>
                    <a:pt x="21180" y="36689"/>
                    <a:pt x="18908" y="33091"/>
                    <a:pt x="19003" y="29166"/>
                  </a:cubicBezTo>
                  <a:cubicBezTo>
                    <a:pt x="18992" y="27705"/>
                    <a:pt x="19336" y="26264"/>
                    <a:pt x="20003" y="24965"/>
                  </a:cubicBezTo>
                  <a:cubicBezTo>
                    <a:pt x="22417" y="19833"/>
                    <a:pt x="28533" y="17630"/>
                    <a:pt x="33665" y="20043"/>
                  </a:cubicBezTo>
                  <a:cubicBezTo>
                    <a:pt x="33683" y="20052"/>
                    <a:pt x="33701" y="20060"/>
                    <a:pt x="33719" y="20069"/>
                  </a:cubicBezTo>
                  <a:lnTo>
                    <a:pt x="103890" y="51835"/>
                  </a:lnTo>
                  <a:cubicBezTo>
                    <a:pt x="103995" y="51997"/>
                    <a:pt x="104052" y="52178"/>
                    <a:pt x="104157" y="52330"/>
                  </a:cubicBezTo>
                  <a:cubicBezTo>
                    <a:pt x="108438" y="58754"/>
                    <a:pt x="115101" y="63210"/>
                    <a:pt x="122673" y="64713"/>
                  </a:cubicBezTo>
                  <a:lnTo>
                    <a:pt x="197635" y="84020"/>
                  </a:lnTo>
                  <a:lnTo>
                    <a:pt x="202398" y="65589"/>
                  </a:lnTo>
                  <a:lnTo>
                    <a:pt x="126788" y="46063"/>
                  </a:lnTo>
                  <a:cubicBezTo>
                    <a:pt x="120969" y="44986"/>
                    <a:pt x="117124" y="39396"/>
                    <a:pt x="118201" y="33576"/>
                  </a:cubicBezTo>
                  <a:cubicBezTo>
                    <a:pt x="118206" y="33551"/>
                    <a:pt x="118211" y="33525"/>
                    <a:pt x="118216" y="33499"/>
                  </a:cubicBezTo>
                  <a:cubicBezTo>
                    <a:pt x="119169" y="27733"/>
                    <a:pt x="124617" y="23832"/>
                    <a:pt x="130383" y="24786"/>
                  </a:cubicBezTo>
                  <a:cubicBezTo>
                    <a:pt x="130548" y="24813"/>
                    <a:pt x="130711" y="24844"/>
                    <a:pt x="130874" y="24879"/>
                  </a:cubicBezTo>
                  <a:lnTo>
                    <a:pt x="186691" y="35519"/>
                  </a:lnTo>
                  <a:cubicBezTo>
                    <a:pt x="190212" y="36190"/>
                    <a:pt x="193812" y="34828"/>
                    <a:pt x="196006" y="31994"/>
                  </a:cubicBezTo>
                  <a:cubicBezTo>
                    <a:pt x="201350" y="25098"/>
                    <a:pt x="222219" y="19050"/>
                    <a:pt x="240679" y="19050"/>
                  </a:cubicBezTo>
                  <a:cubicBezTo>
                    <a:pt x="259465" y="23572"/>
                    <a:pt x="277745" y="29986"/>
                    <a:pt x="295238" y="38195"/>
                  </a:cubicBezTo>
                  <a:close/>
                  <a:moveTo>
                    <a:pt x="333376" y="126130"/>
                  </a:moveTo>
                  <a:lnTo>
                    <a:pt x="314326" y="126130"/>
                  </a:lnTo>
                  <a:lnTo>
                    <a:pt x="314326" y="21355"/>
                  </a:lnTo>
                  <a:lnTo>
                    <a:pt x="333376" y="21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aphique 7">
            <a:extLst>
              <a:ext uri="{FF2B5EF4-FFF2-40B4-BE49-F238E27FC236}">
                <a16:creationId xmlns:a16="http://schemas.microsoft.com/office/drawing/2014/main" id="{42B8E4E3-C510-4C24-8831-FC0BD3A5FCD0}"/>
              </a:ext>
            </a:extLst>
          </p:cNvPr>
          <p:cNvGrpSpPr/>
          <p:nvPr/>
        </p:nvGrpSpPr>
        <p:grpSpPr>
          <a:xfrm>
            <a:off x="5921070" y="3937484"/>
            <a:ext cx="477156" cy="598557"/>
            <a:chOff x="5754309" y="2881312"/>
            <a:chExt cx="683380" cy="857250"/>
          </a:xfrm>
          <a:solidFill>
            <a:schemeClr val="accent1"/>
          </a:solidFill>
        </p:grpSpPr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0F74A31A-FAFA-4B30-9A22-C5534F42EDF6}"/>
                </a:ext>
              </a:extLst>
            </p:cNvPr>
            <p:cNvSpPr/>
            <p:nvPr/>
          </p:nvSpPr>
          <p:spPr>
            <a:xfrm>
              <a:off x="5754309" y="2881312"/>
              <a:ext cx="480974" cy="504548"/>
            </a:xfrm>
            <a:custGeom>
              <a:avLst/>
              <a:gdLst>
                <a:gd name="connsiteX0" fmla="*/ 197977 w 480974"/>
                <a:gd name="connsiteY0" fmla="*/ 407137 h 504548"/>
                <a:gd name="connsiteX1" fmla="*/ 251546 w 480974"/>
                <a:gd name="connsiteY1" fmla="*/ 412032 h 504548"/>
                <a:gd name="connsiteX2" fmla="*/ 313649 w 480974"/>
                <a:gd name="connsiteY2" fmla="*/ 405670 h 504548"/>
                <a:gd name="connsiteX3" fmla="*/ 295970 w 480974"/>
                <a:gd name="connsiteY3" fmla="*/ 380238 h 504548"/>
                <a:gd name="connsiteX4" fmla="*/ 251555 w 480974"/>
                <a:gd name="connsiteY4" fmla="*/ 383781 h 504548"/>
                <a:gd name="connsiteX5" fmla="*/ 197939 w 480974"/>
                <a:gd name="connsiteY5" fmla="*/ 378381 h 504548"/>
                <a:gd name="connsiteX6" fmla="*/ 192481 w 480974"/>
                <a:gd name="connsiteY6" fmla="*/ 377304 h 504548"/>
                <a:gd name="connsiteX7" fmla="*/ 93897 w 480974"/>
                <a:gd name="connsiteY7" fmla="*/ 438426 h 504548"/>
                <a:gd name="connsiteX8" fmla="*/ 124092 w 480974"/>
                <a:gd name="connsiteY8" fmla="*/ 351987 h 504548"/>
                <a:gd name="connsiteX9" fmla="*/ 114481 w 480974"/>
                <a:gd name="connsiteY9" fmla="*/ 346015 h 504548"/>
                <a:gd name="connsiteX10" fmla="*/ 28270 w 480974"/>
                <a:gd name="connsiteY10" fmla="*/ 206026 h 504548"/>
                <a:gd name="connsiteX11" fmla="*/ 251555 w 480974"/>
                <a:gd name="connsiteY11" fmla="*/ 28270 h 504548"/>
                <a:gd name="connsiteX12" fmla="*/ 450237 w 480974"/>
                <a:gd name="connsiteY12" fmla="*/ 125073 h 504548"/>
                <a:gd name="connsiteX13" fmla="*/ 480974 w 480974"/>
                <a:gd name="connsiteY13" fmla="*/ 121710 h 504548"/>
                <a:gd name="connsiteX14" fmla="*/ 251546 w 480974"/>
                <a:gd name="connsiteY14" fmla="*/ 0 h 504548"/>
                <a:gd name="connsiteX15" fmla="*/ 0 w 480974"/>
                <a:gd name="connsiteY15" fmla="*/ 206016 h 504548"/>
                <a:gd name="connsiteX16" fmla="*/ 90021 w 480974"/>
                <a:gd name="connsiteY16" fmla="*/ 363788 h 504548"/>
                <a:gd name="connsiteX17" fmla="*/ 40862 w 480974"/>
                <a:gd name="connsiteY17" fmla="*/ 504549 h 504548"/>
                <a:gd name="connsiteX18" fmla="*/ 197977 w 480974"/>
                <a:gd name="connsiteY18" fmla="*/ 407137 h 50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0974" h="504548">
                  <a:moveTo>
                    <a:pt x="197977" y="407137"/>
                  </a:moveTo>
                  <a:cubicBezTo>
                    <a:pt x="216075" y="410385"/>
                    <a:pt x="234077" y="412032"/>
                    <a:pt x="251546" y="412032"/>
                  </a:cubicBezTo>
                  <a:cubicBezTo>
                    <a:pt x="272967" y="412032"/>
                    <a:pt x="293770" y="409813"/>
                    <a:pt x="313649" y="405670"/>
                  </a:cubicBezTo>
                  <a:cubicBezTo>
                    <a:pt x="306962" y="397631"/>
                    <a:pt x="301047" y="389134"/>
                    <a:pt x="295970" y="380238"/>
                  </a:cubicBezTo>
                  <a:cubicBezTo>
                    <a:pt x="281607" y="382553"/>
                    <a:pt x="266757" y="383781"/>
                    <a:pt x="251555" y="383781"/>
                  </a:cubicBezTo>
                  <a:cubicBezTo>
                    <a:pt x="234144" y="383781"/>
                    <a:pt x="216103" y="381962"/>
                    <a:pt x="197939" y="378381"/>
                  </a:cubicBezTo>
                  <a:lnTo>
                    <a:pt x="192481" y="377304"/>
                  </a:lnTo>
                  <a:lnTo>
                    <a:pt x="93897" y="438426"/>
                  </a:lnTo>
                  <a:lnTo>
                    <a:pt x="124092" y="351987"/>
                  </a:lnTo>
                  <a:lnTo>
                    <a:pt x="114481" y="346015"/>
                  </a:lnTo>
                  <a:cubicBezTo>
                    <a:pt x="59684" y="311925"/>
                    <a:pt x="28270" y="260899"/>
                    <a:pt x="28270" y="206026"/>
                  </a:cubicBezTo>
                  <a:cubicBezTo>
                    <a:pt x="28270" y="108014"/>
                    <a:pt x="128435" y="28270"/>
                    <a:pt x="251555" y="28270"/>
                  </a:cubicBezTo>
                  <a:cubicBezTo>
                    <a:pt x="338061" y="28270"/>
                    <a:pt x="413175" y="67666"/>
                    <a:pt x="450237" y="125073"/>
                  </a:cubicBezTo>
                  <a:cubicBezTo>
                    <a:pt x="460248" y="123358"/>
                    <a:pt x="470516" y="122253"/>
                    <a:pt x="480974" y="121710"/>
                  </a:cubicBezTo>
                  <a:cubicBezTo>
                    <a:pt x="441541" y="50044"/>
                    <a:pt x="353578" y="0"/>
                    <a:pt x="251546" y="0"/>
                  </a:cubicBezTo>
                  <a:cubicBezTo>
                    <a:pt x="112843" y="0"/>
                    <a:pt x="0" y="92421"/>
                    <a:pt x="0" y="206016"/>
                  </a:cubicBezTo>
                  <a:cubicBezTo>
                    <a:pt x="0" y="267548"/>
                    <a:pt x="32652" y="324498"/>
                    <a:pt x="90021" y="363788"/>
                  </a:cubicBezTo>
                  <a:lnTo>
                    <a:pt x="40862" y="504549"/>
                  </a:lnTo>
                  <a:lnTo>
                    <a:pt x="197977" y="4071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CFE14F65-171D-49F0-8177-2F01911E0DC9}"/>
                </a:ext>
              </a:extLst>
            </p:cNvPr>
            <p:cNvSpPr/>
            <p:nvPr/>
          </p:nvSpPr>
          <p:spPr>
            <a:xfrm>
              <a:off x="6069787" y="3040322"/>
              <a:ext cx="367903" cy="346757"/>
            </a:xfrm>
            <a:custGeom>
              <a:avLst/>
              <a:gdLst>
                <a:gd name="connsiteX0" fmla="*/ 313077 w 367903"/>
                <a:gd name="connsiteY0" fmla="*/ 245859 h 346757"/>
                <a:gd name="connsiteX1" fmla="*/ 358521 w 367903"/>
                <a:gd name="connsiteY1" fmla="*/ 147599 h 346757"/>
                <a:gd name="connsiteX2" fmla="*/ 179261 w 367903"/>
                <a:gd name="connsiteY2" fmla="*/ 0 h 346757"/>
                <a:gd name="connsiteX3" fmla="*/ 0 w 367903"/>
                <a:gd name="connsiteY3" fmla="*/ 147599 h 346757"/>
                <a:gd name="connsiteX4" fmla="*/ 179261 w 367903"/>
                <a:gd name="connsiteY4" fmla="*/ 295189 h 346757"/>
                <a:gd name="connsiteX5" fmla="*/ 233963 w 367903"/>
                <a:gd name="connsiteY5" fmla="*/ 288046 h 346757"/>
                <a:gd name="connsiteX6" fmla="*/ 367903 w 367903"/>
                <a:gd name="connsiteY6" fmla="*/ 346758 h 346757"/>
                <a:gd name="connsiteX7" fmla="*/ 313077 w 367903"/>
                <a:gd name="connsiteY7" fmla="*/ 245859 h 346757"/>
                <a:gd name="connsiteX8" fmla="*/ 236001 w 367903"/>
                <a:gd name="connsiteY8" fmla="*/ 258099 h 346757"/>
                <a:gd name="connsiteX9" fmla="*/ 231077 w 367903"/>
                <a:gd name="connsiteY9" fmla="*/ 259528 h 346757"/>
                <a:gd name="connsiteX10" fmla="*/ 179251 w 367903"/>
                <a:gd name="connsiteY10" fmla="*/ 266938 h 346757"/>
                <a:gd name="connsiteX11" fmla="*/ 28242 w 367903"/>
                <a:gd name="connsiteY11" fmla="*/ 147599 h 346757"/>
                <a:gd name="connsiteX12" fmla="*/ 179251 w 367903"/>
                <a:gd name="connsiteY12" fmla="*/ 28261 h 346757"/>
                <a:gd name="connsiteX13" fmla="*/ 330260 w 367903"/>
                <a:gd name="connsiteY13" fmla="*/ 147599 h 346757"/>
                <a:gd name="connsiteX14" fmla="*/ 286407 w 367903"/>
                <a:gd name="connsiteY14" fmla="*/ 231515 h 346757"/>
                <a:gd name="connsiteX15" fmla="*/ 277158 w 367903"/>
                <a:gd name="connsiteY15" fmla="*/ 238897 h 346757"/>
                <a:gd name="connsiteX16" fmla="*/ 303705 w 367903"/>
                <a:gd name="connsiteY16" fmla="*/ 287760 h 346757"/>
                <a:gd name="connsiteX17" fmla="*/ 236001 w 367903"/>
                <a:gd name="connsiteY17" fmla="*/ 258099 h 3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903" h="346757">
                  <a:moveTo>
                    <a:pt x="313077" y="245859"/>
                  </a:moveTo>
                  <a:cubicBezTo>
                    <a:pt x="342471" y="218818"/>
                    <a:pt x="358521" y="184328"/>
                    <a:pt x="358521" y="147599"/>
                  </a:cubicBezTo>
                  <a:cubicBezTo>
                    <a:pt x="358521" y="66218"/>
                    <a:pt x="278101" y="0"/>
                    <a:pt x="179261" y="0"/>
                  </a:cubicBezTo>
                  <a:cubicBezTo>
                    <a:pt x="80420" y="0"/>
                    <a:pt x="0" y="66208"/>
                    <a:pt x="0" y="147599"/>
                  </a:cubicBezTo>
                  <a:cubicBezTo>
                    <a:pt x="0" y="228981"/>
                    <a:pt x="80420" y="295189"/>
                    <a:pt x="179261" y="295189"/>
                  </a:cubicBezTo>
                  <a:cubicBezTo>
                    <a:pt x="197672" y="295189"/>
                    <a:pt x="216056" y="292789"/>
                    <a:pt x="233963" y="288046"/>
                  </a:cubicBezTo>
                  <a:lnTo>
                    <a:pt x="367903" y="346758"/>
                  </a:lnTo>
                  <a:lnTo>
                    <a:pt x="313077" y="245859"/>
                  </a:lnTo>
                  <a:close/>
                  <a:moveTo>
                    <a:pt x="236001" y="258099"/>
                  </a:moveTo>
                  <a:lnTo>
                    <a:pt x="231077" y="259528"/>
                  </a:lnTo>
                  <a:cubicBezTo>
                    <a:pt x="214160" y="264443"/>
                    <a:pt x="196729" y="266938"/>
                    <a:pt x="179251" y="266938"/>
                  </a:cubicBezTo>
                  <a:cubicBezTo>
                    <a:pt x="95993" y="266938"/>
                    <a:pt x="28242" y="213408"/>
                    <a:pt x="28242" y="147599"/>
                  </a:cubicBezTo>
                  <a:cubicBezTo>
                    <a:pt x="28242" y="81791"/>
                    <a:pt x="95983" y="28261"/>
                    <a:pt x="179251" y="28261"/>
                  </a:cubicBezTo>
                  <a:cubicBezTo>
                    <a:pt x="262509" y="28261"/>
                    <a:pt x="330260" y="81801"/>
                    <a:pt x="330260" y="147599"/>
                  </a:cubicBezTo>
                  <a:cubicBezTo>
                    <a:pt x="330260" y="179165"/>
                    <a:pt x="314687" y="208969"/>
                    <a:pt x="286407" y="231515"/>
                  </a:cubicBezTo>
                  <a:lnTo>
                    <a:pt x="277158" y="238897"/>
                  </a:lnTo>
                  <a:lnTo>
                    <a:pt x="303705" y="287760"/>
                  </a:lnTo>
                  <a:lnTo>
                    <a:pt x="236001" y="258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2A565EED-7672-4C84-8EB2-8A281AA3D264}"/>
                </a:ext>
              </a:extLst>
            </p:cNvPr>
            <p:cNvSpPr/>
            <p:nvPr/>
          </p:nvSpPr>
          <p:spPr>
            <a:xfrm>
              <a:off x="6143101" y="3173043"/>
              <a:ext cx="40043" cy="40043"/>
            </a:xfrm>
            <a:custGeom>
              <a:avLst/>
              <a:gdLst>
                <a:gd name="connsiteX0" fmla="*/ 40043 w 40043"/>
                <a:gd name="connsiteY0" fmla="*/ 20022 h 40043"/>
                <a:gd name="connsiteX1" fmla="*/ 20022 w 40043"/>
                <a:gd name="connsiteY1" fmla="*/ 40043 h 40043"/>
                <a:gd name="connsiteX2" fmla="*/ 0 w 40043"/>
                <a:gd name="connsiteY2" fmla="*/ 20022 h 40043"/>
                <a:gd name="connsiteX3" fmla="*/ 20022 w 40043"/>
                <a:gd name="connsiteY3" fmla="*/ 0 h 40043"/>
                <a:gd name="connsiteX4" fmla="*/ 40043 w 40043"/>
                <a:gd name="connsiteY4" fmla="*/ 20022 h 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" h="40043">
                  <a:moveTo>
                    <a:pt x="40043" y="20022"/>
                  </a:moveTo>
                  <a:cubicBezTo>
                    <a:pt x="40043" y="31079"/>
                    <a:pt x="31079" y="40043"/>
                    <a:pt x="20022" y="40043"/>
                  </a:cubicBezTo>
                  <a:cubicBezTo>
                    <a:pt x="8964" y="40043"/>
                    <a:pt x="0" y="31079"/>
                    <a:pt x="0" y="20022"/>
                  </a:cubicBezTo>
                  <a:cubicBezTo>
                    <a:pt x="0" y="8964"/>
                    <a:pt x="8964" y="0"/>
                    <a:pt x="20022" y="0"/>
                  </a:cubicBezTo>
                  <a:cubicBezTo>
                    <a:pt x="31079" y="0"/>
                    <a:pt x="40043" y="8964"/>
                    <a:pt x="40043" y="20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887B9061-BD8E-4B2D-8029-231BE5F54435}"/>
                </a:ext>
              </a:extLst>
            </p:cNvPr>
            <p:cNvSpPr/>
            <p:nvPr/>
          </p:nvSpPr>
          <p:spPr>
            <a:xfrm>
              <a:off x="6229026" y="3173043"/>
              <a:ext cx="40043" cy="40043"/>
            </a:xfrm>
            <a:custGeom>
              <a:avLst/>
              <a:gdLst>
                <a:gd name="connsiteX0" fmla="*/ 40043 w 40043"/>
                <a:gd name="connsiteY0" fmla="*/ 20022 h 40043"/>
                <a:gd name="connsiteX1" fmla="*/ 20022 w 40043"/>
                <a:gd name="connsiteY1" fmla="*/ 40043 h 40043"/>
                <a:gd name="connsiteX2" fmla="*/ 0 w 40043"/>
                <a:gd name="connsiteY2" fmla="*/ 20022 h 40043"/>
                <a:gd name="connsiteX3" fmla="*/ 20022 w 40043"/>
                <a:gd name="connsiteY3" fmla="*/ 0 h 40043"/>
                <a:gd name="connsiteX4" fmla="*/ 40043 w 40043"/>
                <a:gd name="connsiteY4" fmla="*/ 20022 h 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" h="40043">
                  <a:moveTo>
                    <a:pt x="40043" y="20022"/>
                  </a:moveTo>
                  <a:cubicBezTo>
                    <a:pt x="40043" y="31079"/>
                    <a:pt x="31079" y="40043"/>
                    <a:pt x="20022" y="40043"/>
                  </a:cubicBezTo>
                  <a:cubicBezTo>
                    <a:pt x="8964" y="40043"/>
                    <a:pt x="0" y="31079"/>
                    <a:pt x="0" y="20022"/>
                  </a:cubicBezTo>
                  <a:cubicBezTo>
                    <a:pt x="0" y="8964"/>
                    <a:pt x="8964" y="0"/>
                    <a:pt x="20022" y="0"/>
                  </a:cubicBezTo>
                  <a:cubicBezTo>
                    <a:pt x="31079" y="0"/>
                    <a:pt x="40043" y="8964"/>
                    <a:pt x="40043" y="20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5E724D0-0777-41BD-8C4C-5019EE3EB153}"/>
                </a:ext>
              </a:extLst>
            </p:cNvPr>
            <p:cNvSpPr/>
            <p:nvPr/>
          </p:nvSpPr>
          <p:spPr>
            <a:xfrm>
              <a:off x="6314951" y="3173043"/>
              <a:ext cx="40043" cy="40043"/>
            </a:xfrm>
            <a:custGeom>
              <a:avLst/>
              <a:gdLst>
                <a:gd name="connsiteX0" fmla="*/ 40043 w 40043"/>
                <a:gd name="connsiteY0" fmla="*/ 20022 h 40043"/>
                <a:gd name="connsiteX1" fmla="*/ 20022 w 40043"/>
                <a:gd name="connsiteY1" fmla="*/ 40043 h 40043"/>
                <a:gd name="connsiteX2" fmla="*/ 0 w 40043"/>
                <a:gd name="connsiteY2" fmla="*/ 20022 h 40043"/>
                <a:gd name="connsiteX3" fmla="*/ 20022 w 40043"/>
                <a:gd name="connsiteY3" fmla="*/ 0 h 40043"/>
                <a:gd name="connsiteX4" fmla="*/ 40043 w 40043"/>
                <a:gd name="connsiteY4" fmla="*/ 20022 h 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" h="40043">
                  <a:moveTo>
                    <a:pt x="40043" y="20022"/>
                  </a:moveTo>
                  <a:cubicBezTo>
                    <a:pt x="40043" y="31079"/>
                    <a:pt x="31079" y="40043"/>
                    <a:pt x="20022" y="40043"/>
                  </a:cubicBezTo>
                  <a:cubicBezTo>
                    <a:pt x="8964" y="40043"/>
                    <a:pt x="0" y="31079"/>
                    <a:pt x="0" y="20022"/>
                  </a:cubicBezTo>
                  <a:cubicBezTo>
                    <a:pt x="0" y="8964"/>
                    <a:pt x="8964" y="0"/>
                    <a:pt x="20022" y="0"/>
                  </a:cubicBezTo>
                  <a:cubicBezTo>
                    <a:pt x="31079" y="0"/>
                    <a:pt x="40043" y="8964"/>
                    <a:pt x="40043" y="20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D866F6B5-EA54-4565-9A5E-B4518CCE1FFE}"/>
                </a:ext>
              </a:extLst>
            </p:cNvPr>
            <p:cNvSpPr/>
            <p:nvPr/>
          </p:nvSpPr>
          <p:spPr>
            <a:xfrm>
              <a:off x="6108268" y="3543909"/>
              <a:ext cx="255498" cy="138141"/>
            </a:xfrm>
            <a:custGeom>
              <a:avLst/>
              <a:gdLst>
                <a:gd name="connsiteX0" fmla="*/ 81591 w 255498"/>
                <a:gd name="connsiteY0" fmla="*/ 138141 h 138141"/>
                <a:gd name="connsiteX1" fmla="*/ 253489 w 255498"/>
                <a:gd name="connsiteY1" fmla="*/ 138141 h 138141"/>
                <a:gd name="connsiteX2" fmla="*/ 255099 w 255498"/>
                <a:gd name="connsiteY2" fmla="*/ 119977 h 138141"/>
                <a:gd name="connsiteX3" fmla="*/ 255499 w 255498"/>
                <a:gd name="connsiteY3" fmla="*/ 113024 h 138141"/>
                <a:gd name="connsiteX4" fmla="*/ 114214 w 255498"/>
                <a:gd name="connsiteY4" fmla="*/ 0 h 138141"/>
                <a:gd name="connsiteX5" fmla="*/ 0 w 255498"/>
                <a:gd name="connsiteY5" fmla="*/ 46768 h 138141"/>
                <a:gd name="connsiteX6" fmla="*/ 32499 w 255498"/>
                <a:gd name="connsiteY6" fmla="*/ 66846 h 138141"/>
                <a:gd name="connsiteX7" fmla="*/ 64160 w 255498"/>
                <a:gd name="connsiteY7" fmla="*/ 100470 h 138141"/>
                <a:gd name="connsiteX8" fmla="*/ 81591 w 255498"/>
                <a:gd name="connsiteY8" fmla="*/ 138141 h 1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498" h="138141">
                  <a:moveTo>
                    <a:pt x="81591" y="138141"/>
                  </a:moveTo>
                  <a:lnTo>
                    <a:pt x="253489" y="138141"/>
                  </a:lnTo>
                  <a:lnTo>
                    <a:pt x="255099" y="119977"/>
                  </a:lnTo>
                  <a:cubicBezTo>
                    <a:pt x="255308" y="117672"/>
                    <a:pt x="255499" y="115367"/>
                    <a:pt x="255499" y="113024"/>
                  </a:cubicBezTo>
                  <a:cubicBezTo>
                    <a:pt x="255499" y="50702"/>
                    <a:pt x="192119" y="0"/>
                    <a:pt x="114214" y="0"/>
                  </a:cubicBezTo>
                  <a:cubicBezTo>
                    <a:pt x="67256" y="0"/>
                    <a:pt x="25698" y="18488"/>
                    <a:pt x="0" y="46768"/>
                  </a:cubicBezTo>
                  <a:cubicBezTo>
                    <a:pt x="11801" y="52368"/>
                    <a:pt x="22679" y="59131"/>
                    <a:pt x="32499" y="66846"/>
                  </a:cubicBezTo>
                  <a:cubicBezTo>
                    <a:pt x="44968" y="76638"/>
                    <a:pt x="55693" y="87935"/>
                    <a:pt x="64160" y="100470"/>
                  </a:cubicBezTo>
                  <a:cubicBezTo>
                    <a:pt x="72028" y="112109"/>
                    <a:pt x="77924" y="124758"/>
                    <a:pt x="81591" y="1381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AECB5BF4-1939-41B6-ADD3-E72A0427BB97}"/>
                </a:ext>
              </a:extLst>
            </p:cNvPr>
            <p:cNvSpPr/>
            <p:nvPr/>
          </p:nvSpPr>
          <p:spPr>
            <a:xfrm>
              <a:off x="6145558" y="3361800"/>
              <a:ext cx="141284" cy="158543"/>
            </a:xfrm>
            <a:custGeom>
              <a:avLst/>
              <a:gdLst>
                <a:gd name="connsiteX0" fmla="*/ 141284 w 141284"/>
                <a:gd name="connsiteY0" fmla="*/ 79277 h 158543"/>
                <a:gd name="connsiteX1" fmla="*/ 92478 w 141284"/>
                <a:gd name="connsiteY1" fmla="*/ 3924 h 158543"/>
                <a:gd name="connsiteX2" fmla="*/ 70637 w 141284"/>
                <a:gd name="connsiteY2" fmla="*/ 0 h 158543"/>
                <a:gd name="connsiteX3" fmla="*/ 61360 w 141284"/>
                <a:gd name="connsiteY3" fmla="*/ 762 h 158543"/>
                <a:gd name="connsiteX4" fmla="*/ 0 w 141284"/>
                <a:gd name="connsiteY4" fmla="*/ 79267 h 158543"/>
                <a:gd name="connsiteX5" fmla="*/ 70647 w 141284"/>
                <a:gd name="connsiteY5" fmla="*/ 158544 h 158543"/>
                <a:gd name="connsiteX6" fmla="*/ 141284 w 141284"/>
                <a:gd name="connsiteY6" fmla="*/ 79277 h 15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284" h="158543">
                  <a:moveTo>
                    <a:pt x="141284" y="79277"/>
                  </a:moveTo>
                  <a:cubicBezTo>
                    <a:pt x="141284" y="44120"/>
                    <a:pt x="120768" y="14278"/>
                    <a:pt x="92478" y="3924"/>
                  </a:cubicBezTo>
                  <a:cubicBezTo>
                    <a:pt x="85592" y="1410"/>
                    <a:pt x="78267" y="0"/>
                    <a:pt x="70637" y="0"/>
                  </a:cubicBezTo>
                  <a:cubicBezTo>
                    <a:pt x="67485" y="0"/>
                    <a:pt x="64399" y="314"/>
                    <a:pt x="61360" y="762"/>
                  </a:cubicBezTo>
                  <a:cubicBezTo>
                    <a:pt x="26784" y="5886"/>
                    <a:pt x="0" y="39100"/>
                    <a:pt x="0" y="79267"/>
                  </a:cubicBezTo>
                  <a:cubicBezTo>
                    <a:pt x="0" y="122977"/>
                    <a:pt x="31690" y="158544"/>
                    <a:pt x="70647" y="158544"/>
                  </a:cubicBezTo>
                  <a:cubicBezTo>
                    <a:pt x="109595" y="158553"/>
                    <a:pt x="141284" y="122996"/>
                    <a:pt x="141284" y="79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D4BE5D47-BAB4-4B49-A1F6-9A36BB4D022C}"/>
                </a:ext>
              </a:extLst>
            </p:cNvPr>
            <p:cNvSpPr/>
            <p:nvPr/>
          </p:nvSpPr>
          <p:spPr>
            <a:xfrm>
              <a:off x="5883402" y="3601525"/>
              <a:ext cx="282568" cy="137036"/>
            </a:xfrm>
            <a:custGeom>
              <a:avLst/>
              <a:gdLst>
                <a:gd name="connsiteX0" fmla="*/ 2000 w 282568"/>
                <a:gd name="connsiteY0" fmla="*/ 137036 h 137036"/>
                <a:gd name="connsiteX1" fmla="*/ 280559 w 282568"/>
                <a:gd name="connsiteY1" fmla="*/ 137036 h 137036"/>
                <a:gd name="connsiteX2" fmla="*/ 282169 w 282568"/>
                <a:gd name="connsiteY2" fmla="*/ 118882 h 137036"/>
                <a:gd name="connsiteX3" fmla="*/ 282569 w 282568"/>
                <a:gd name="connsiteY3" fmla="*/ 111919 h 137036"/>
                <a:gd name="connsiteX4" fmla="*/ 159963 w 282568"/>
                <a:gd name="connsiteY4" fmla="*/ 0 h 137036"/>
                <a:gd name="connsiteX5" fmla="*/ 135007 w 282568"/>
                <a:gd name="connsiteY5" fmla="*/ 3600 h 137036"/>
                <a:gd name="connsiteX6" fmla="*/ 113871 w 282568"/>
                <a:gd name="connsiteY6" fmla="*/ 1067 h 137036"/>
                <a:gd name="connsiteX7" fmla="*/ 0 w 282568"/>
                <a:gd name="connsiteY7" fmla="*/ 111919 h 137036"/>
                <a:gd name="connsiteX8" fmla="*/ 400 w 282568"/>
                <a:gd name="connsiteY8" fmla="*/ 118882 h 137036"/>
                <a:gd name="connsiteX9" fmla="*/ 2000 w 282568"/>
                <a:gd name="connsiteY9" fmla="*/ 137036 h 13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568" h="137036">
                  <a:moveTo>
                    <a:pt x="2000" y="137036"/>
                  </a:moveTo>
                  <a:lnTo>
                    <a:pt x="280559" y="137036"/>
                  </a:lnTo>
                  <a:lnTo>
                    <a:pt x="282169" y="118882"/>
                  </a:lnTo>
                  <a:cubicBezTo>
                    <a:pt x="282378" y="116576"/>
                    <a:pt x="282569" y="114262"/>
                    <a:pt x="282569" y="111919"/>
                  </a:cubicBezTo>
                  <a:cubicBezTo>
                    <a:pt x="282569" y="54673"/>
                    <a:pt x="229048" y="7344"/>
                    <a:pt x="159963" y="0"/>
                  </a:cubicBezTo>
                  <a:cubicBezTo>
                    <a:pt x="151971" y="2267"/>
                    <a:pt x="143637" y="3600"/>
                    <a:pt x="135007" y="3600"/>
                  </a:cubicBezTo>
                  <a:cubicBezTo>
                    <a:pt x="127749" y="3600"/>
                    <a:pt x="120691" y="2686"/>
                    <a:pt x="113871" y="1067"/>
                  </a:cubicBezTo>
                  <a:cubicBezTo>
                    <a:pt x="49035" y="11306"/>
                    <a:pt x="0" y="57093"/>
                    <a:pt x="0" y="111919"/>
                  </a:cubicBezTo>
                  <a:cubicBezTo>
                    <a:pt x="0" y="114262"/>
                    <a:pt x="181" y="116576"/>
                    <a:pt x="400" y="118882"/>
                  </a:cubicBezTo>
                  <a:lnTo>
                    <a:pt x="2000" y="1370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82147DE8-9E69-4807-960D-A6165ED19117}"/>
                </a:ext>
              </a:extLst>
            </p:cNvPr>
            <p:cNvSpPr/>
            <p:nvPr/>
          </p:nvSpPr>
          <p:spPr>
            <a:xfrm>
              <a:off x="5947752" y="3418321"/>
              <a:ext cx="141293" cy="158543"/>
            </a:xfrm>
            <a:custGeom>
              <a:avLst/>
              <a:gdLst>
                <a:gd name="connsiteX0" fmla="*/ 0 w 141293"/>
                <a:gd name="connsiteY0" fmla="*/ 79267 h 158543"/>
                <a:gd name="connsiteX1" fmla="*/ 70647 w 141293"/>
                <a:gd name="connsiteY1" fmla="*/ 158544 h 158543"/>
                <a:gd name="connsiteX2" fmla="*/ 141294 w 141293"/>
                <a:gd name="connsiteY2" fmla="*/ 79267 h 158543"/>
                <a:gd name="connsiteX3" fmla="*/ 70647 w 141293"/>
                <a:gd name="connsiteY3" fmla="*/ 0 h 158543"/>
                <a:gd name="connsiteX4" fmla="*/ 0 w 141293"/>
                <a:gd name="connsiteY4" fmla="*/ 79267 h 15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93" h="158543">
                  <a:moveTo>
                    <a:pt x="0" y="79267"/>
                  </a:moveTo>
                  <a:cubicBezTo>
                    <a:pt x="0" y="122987"/>
                    <a:pt x="31690" y="158544"/>
                    <a:pt x="70647" y="158544"/>
                  </a:cubicBezTo>
                  <a:cubicBezTo>
                    <a:pt x="109604" y="158544"/>
                    <a:pt x="141294" y="122987"/>
                    <a:pt x="141294" y="79267"/>
                  </a:cubicBezTo>
                  <a:cubicBezTo>
                    <a:pt x="141294" y="35557"/>
                    <a:pt x="109604" y="0"/>
                    <a:pt x="70647" y="0"/>
                  </a:cubicBezTo>
                  <a:cubicBezTo>
                    <a:pt x="31690" y="-10"/>
                    <a:pt x="0" y="35557"/>
                    <a:pt x="0" y="79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41013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6" grpId="0"/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+mn-cs"/>
              </a:rPr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Striking survey results performed in 2019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600074" y="922476"/>
            <a:ext cx="10150535" cy="413343"/>
          </a:xfrm>
        </p:spPr>
        <p:txBody>
          <a:bodyPr anchor="t"/>
          <a:lstStyle/>
          <a:p>
            <a:r>
              <a:rPr lang="en-US" noProof="0"/>
              <a:t>Key figures: 2,300 responses, 700 contractor employees, 1,500 frontline workers and supervisors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35215" y="2161821"/>
            <a:ext cx="3671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4"/>
                </a:solidFill>
              </a:rPr>
              <a:t>20 % </a:t>
            </a:r>
          </a:p>
          <a:p>
            <a:pPr algn="ctr"/>
            <a:r>
              <a:rPr lang="en-US">
                <a:solidFill>
                  <a:schemeClr val="accent4"/>
                </a:solidFill>
              </a:rPr>
              <a:t>Not aware of Group’s </a:t>
            </a:r>
            <a:r>
              <a:rPr lang="en-US">
                <a:solidFill>
                  <a:srgbClr val="004494"/>
                </a:solidFill>
              </a:rPr>
              <a:t>objective: </a:t>
            </a:r>
            <a:r>
              <a:rPr lang="en-US"/>
              <a:t>« Zero fatal accident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41516" y="2161821"/>
            <a:ext cx="420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</a:rPr>
              <a:t>20 % </a:t>
            </a:r>
          </a:p>
          <a:p>
            <a:pPr algn="ctr"/>
            <a:r>
              <a:rPr lang="en-US"/>
              <a:t>Did not </a:t>
            </a:r>
            <a:r>
              <a:rPr lang="en-US">
                <a:solidFill>
                  <a:schemeClr val="accent2"/>
                </a:solidFill>
              </a:rPr>
              <a:t>stop any work for safety reason </a:t>
            </a:r>
            <a:r>
              <a:rPr lang="en-US"/>
              <a:t>within the last semester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0088" y="4161337"/>
            <a:ext cx="458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3"/>
                </a:solidFill>
              </a:rPr>
              <a:t>40 % </a:t>
            </a:r>
          </a:p>
          <a:p>
            <a:pPr algn="ctr"/>
            <a:r>
              <a:rPr lang="en-US"/>
              <a:t>Their manager only </a:t>
            </a:r>
            <a:r>
              <a:rPr lang="en-US">
                <a:solidFill>
                  <a:schemeClr val="accent3"/>
                </a:solidFill>
              </a:rPr>
              <a:t>conducts safety tours</a:t>
            </a:r>
            <a:r>
              <a:rPr lang="en-US"/>
              <a:t> on a quarterly basis or less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02455" y="4161337"/>
            <a:ext cx="4687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50 % 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Not controlled on a daily basis </a:t>
            </a:r>
            <a:r>
              <a:rPr lang="en-US"/>
              <a:t>with regard </a:t>
            </a:r>
            <a:br>
              <a:rPr lang="en-US"/>
            </a:br>
            <a:r>
              <a:rPr lang="en-US"/>
              <a:t>to compliance to safety rules</a:t>
            </a:r>
          </a:p>
        </p:txBody>
      </p:sp>
    </p:spTree>
    <p:extLst>
      <p:ext uri="{BB962C8B-B14F-4D97-AF65-F5344CB8AC3E}">
        <p14:creationId xmlns:p14="http://schemas.microsoft.com/office/powerpoint/2010/main" val="28692312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E3847D-0DCC-4429-AA9A-93907C3F2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+mn-cs"/>
              </a:rPr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A4F22C7-DF41-4107-8019-8619199A0FD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lIns="0" anchor="ctr"/>
          <a:lstStyle/>
          <a:p>
            <a:br>
              <a:rPr lang="en-US" noProof="0"/>
            </a:br>
            <a:r>
              <a:rPr lang="en-US" noProof="0"/>
              <a:t>what are contractors saying to management:</a:t>
            </a:r>
            <a:br>
              <a:rPr lang="en-US" noProof="0"/>
            </a:br>
            <a:endParaRPr lang="en-US" noProof="0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5075" y="1092520"/>
            <a:ext cx="10854505" cy="8164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chemeClr val="accent3"/>
                </a:solidFill>
              </a:rPr>
              <a:t>Get back in the field</a:t>
            </a:r>
            <a:endParaRPr lang="en-US" sz="2800" b="1">
              <a:solidFill>
                <a:schemeClr val="accent4"/>
              </a:solidFill>
            </a:endParaRPr>
          </a:p>
        </p:txBody>
      </p:sp>
      <p:sp>
        <p:nvSpPr>
          <p:cNvPr id="14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8546" y="2500202"/>
            <a:ext cx="10854505" cy="8164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chemeClr val="accent3"/>
                </a:solidFill>
              </a:rPr>
              <a:t>Talk one language</a:t>
            </a:r>
            <a:endParaRPr lang="en-US" sz="2800" b="1">
              <a:solidFill>
                <a:schemeClr val="accent4"/>
              </a:solidFill>
            </a:endParaRPr>
          </a:p>
        </p:txBody>
      </p:sp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5075" y="3907885"/>
            <a:ext cx="10854505" cy="8164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chemeClr val="accent3"/>
                </a:solidFill>
              </a:rPr>
              <a:t>Check compliance to your rules</a:t>
            </a:r>
            <a:endParaRPr lang="en-US" sz="28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47767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 anchor="t"/>
          <a:lstStyle/>
          <a:p>
            <a:pPr>
              <a:spcBef>
                <a:spcPts val="1200"/>
              </a:spcBef>
            </a:pPr>
            <a:endParaRPr lang="en-US" b="1" noProof="0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noProof="0" dirty="0">
              <a:solidFill>
                <a:schemeClr val="accent4"/>
              </a:solidFill>
            </a:endParaRPr>
          </a:p>
          <a:p>
            <a:pPr>
              <a:spcBef>
                <a:spcPts val="1200"/>
              </a:spcBef>
            </a:pPr>
            <a:endParaRPr lang="en-US" b="1" noProof="0" dirty="0">
              <a:solidFill>
                <a:schemeClr val="accent4"/>
              </a:solidFill>
            </a:endParaRPr>
          </a:p>
          <a:p>
            <a:pPr>
              <a:spcBef>
                <a:spcPts val="1200"/>
              </a:spcBef>
            </a:pPr>
            <a:endParaRPr lang="en-US" b="1" noProof="0" dirty="0">
              <a:solidFill>
                <a:schemeClr val="accent4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b="1" u="sng" noProof="0" dirty="0">
                <a:solidFill>
                  <a:schemeClr val="accent4"/>
                </a:solidFill>
              </a:rPr>
              <a:t>FOR WHICH:</a:t>
            </a:r>
          </a:p>
          <a:p>
            <a:pPr>
              <a:spcBef>
                <a:spcPts val="1200"/>
              </a:spcBef>
            </a:pPr>
            <a:r>
              <a:rPr lang="en-US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will focus on the Top 5 fatal work risks </a:t>
            </a: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(Work at height, LOTO, Hot work, Lifting, Confined spaces) </a:t>
            </a:r>
          </a:p>
          <a:p>
            <a:pPr>
              <a:spcBef>
                <a:spcPts val="1200"/>
              </a:spcBef>
            </a:pPr>
            <a:r>
              <a:rPr lang="en-US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Contractors are key stakeholders</a:t>
            </a:r>
          </a:p>
          <a:p>
            <a:pPr>
              <a:spcBef>
                <a:spcPts val="1200"/>
              </a:spcBef>
            </a:pPr>
            <a:r>
              <a:rPr lang="en-US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Contractors will partner in implementing the three actions</a:t>
            </a:r>
          </a:p>
          <a:p>
            <a:pPr>
              <a:spcBef>
                <a:spcPts val="1200"/>
              </a:spcBef>
            </a:pPr>
            <a:r>
              <a:rPr lang="en-US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 – Day is April 30th (WDFS)</a:t>
            </a:r>
          </a:p>
          <a:p>
            <a:pPr>
              <a:spcBef>
                <a:spcPts val="1200"/>
              </a:spcBef>
            </a:pPr>
            <a:endParaRPr lang="en-US" b="1" noProof="0" dirty="0">
              <a:solidFill>
                <a:schemeClr val="accent4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+mn-cs"/>
              </a:rPr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9699" y="92764"/>
            <a:ext cx="11938301" cy="746995"/>
          </a:xfrm>
        </p:spPr>
        <p:txBody>
          <a:bodyPr/>
          <a:lstStyle/>
          <a:p>
            <a:pPr marL="539750"/>
            <a:r>
              <a:rPr lang="en-US" noProof="0"/>
              <a:t>The 3 actions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7E32240-D929-42EA-A540-3B5E82B2FEA3}"/>
              </a:ext>
            </a:extLst>
          </p:cNvPr>
          <p:cNvSpPr txBox="1">
            <a:spLocks/>
          </p:cNvSpPr>
          <p:nvPr/>
        </p:nvSpPr>
        <p:spPr>
          <a:xfrm>
            <a:off x="306700" y="2148637"/>
            <a:ext cx="4038976" cy="511514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2"/>
                </a:solidFill>
              </a:rPr>
              <a:t>“Safety Green Light”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87A56A01-DD98-4F93-91AF-FD8C56A07EAC}"/>
              </a:ext>
            </a:extLst>
          </p:cNvPr>
          <p:cNvSpPr txBox="1">
            <a:spLocks/>
          </p:cNvSpPr>
          <p:nvPr/>
        </p:nvSpPr>
        <p:spPr>
          <a:xfrm>
            <a:off x="3663914" y="2148637"/>
            <a:ext cx="3833774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4"/>
                </a:solidFill>
              </a:rPr>
              <a:t>Joint Safety Tours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FD242BFF-8109-4CC0-A684-FB05B137DAE2}"/>
              </a:ext>
            </a:extLst>
          </p:cNvPr>
          <p:cNvSpPr txBox="1">
            <a:spLocks/>
          </p:cNvSpPr>
          <p:nvPr/>
        </p:nvSpPr>
        <p:spPr>
          <a:xfrm>
            <a:off x="7254599" y="2148637"/>
            <a:ext cx="4278258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2"/>
                </a:solidFill>
              </a:rPr>
              <a:t>Life Saving Checks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5AAFD7A-ED73-440A-B310-7AC933C82BC3}"/>
              </a:ext>
            </a:extLst>
          </p:cNvPr>
          <p:cNvGrpSpPr/>
          <p:nvPr/>
        </p:nvGrpSpPr>
        <p:grpSpPr>
          <a:xfrm>
            <a:off x="2086541" y="1420022"/>
            <a:ext cx="525740" cy="615142"/>
            <a:chOff x="7786526" y="4620767"/>
            <a:chExt cx="571500" cy="552450"/>
          </a:xfrm>
          <a:solidFill>
            <a:schemeClr val="bg2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3732A5D-20F6-4A8C-AC04-CB1BEE5BA3F1}"/>
                </a:ext>
              </a:extLst>
            </p:cNvPr>
            <p:cNvSpPr/>
            <p:nvPr/>
          </p:nvSpPr>
          <p:spPr>
            <a:xfrm>
              <a:off x="7786526" y="4620767"/>
              <a:ext cx="571500" cy="342900"/>
            </a:xfrm>
            <a:custGeom>
              <a:avLst/>
              <a:gdLst>
                <a:gd name="connsiteX0" fmla="*/ 561975 w 571500"/>
                <a:gd name="connsiteY0" fmla="*/ 266700 h 342900"/>
                <a:gd name="connsiteX1" fmla="*/ 530419 w 571500"/>
                <a:gd name="connsiteY1" fmla="*/ 266700 h 342900"/>
                <a:gd name="connsiteX2" fmla="*/ 352425 w 571500"/>
                <a:gd name="connsiteY2" fmla="*/ 66665 h 342900"/>
                <a:gd name="connsiteX3" fmla="*/ 352425 w 571500"/>
                <a:gd name="connsiteY3" fmla="*/ 28575 h 342900"/>
                <a:gd name="connsiteX4" fmla="*/ 342900 w 571500"/>
                <a:gd name="connsiteY4" fmla="*/ 19050 h 342900"/>
                <a:gd name="connsiteX5" fmla="*/ 295275 w 571500"/>
                <a:gd name="connsiteY5" fmla="*/ 19050 h 342900"/>
                <a:gd name="connsiteX6" fmla="*/ 295275 w 571500"/>
                <a:gd name="connsiteY6" fmla="*/ 0 h 342900"/>
                <a:gd name="connsiteX7" fmla="*/ 276225 w 571500"/>
                <a:gd name="connsiteY7" fmla="*/ 0 h 342900"/>
                <a:gd name="connsiteX8" fmla="*/ 276225 w 571500"/>
                <a:gd name="connsiteY8" fmla="*/ 19050 h 342900"/>
                <a:gd name="connsiteX9" fmla="*/ 228600 w 571500"/>
                <a:gd name="connsiteY9" fmla="*/ 19050 h 342900"/>
                <a:gd name="connsiteX10" fmla="*/ 219075 w 571500"/>
                <a:gd name="connsiteY10" fmla="*/ 28575 h 342900"/>
                <a:gd name="connsiteX11" fmla="*/ 219075 w 571500"/>
                <a:gd name="connsiteY11" fmla="*/ 66665 h 342900"/>
                <a:gd name="connsiteX12" fmla="*/ 41081 w 571500"/>
                <a:gd name="connsiteY12" fmla="*/ 266700 h 342900"/>
                <a:gd name="connsiteX13" fmla="*/ 9525 w 571500"/>
                <a:gd name="connsiteY13" fmla="*/ 266700 h 342900"/>
                <a:gd name="connsiteX14" fmla="*/ 0 w 571500"/>
                <a:gd name="connsiteY14" fmla="*/ 276225 h 342900"/>
                <a:gd name="connsiteX15" fmla="*/ 0 w 571500"/>
                <a:gd name="connsiteY15" fmla="*/ 333375 h 342900"/>
                <a:gd name="connsiteX16" fmla="*/ 9525 w 571500"/>
                <a:gd name="connsiteY16" fmla="*/ 342900 h 342900"/>
                <a:gd name="connsiteX17" fmla="*/ 561975 w 571500"/>
                <a:gd name="connsiteY17" fmla="*/ 342900 h 342900"/>
                <a:gd name="connsiteX18" fmla="*/ 571500 w 571500"/>
                <a:gd name="connsiteY18" fmla="*/ 333375 h 342900"/>
                <a:gd name="connsiteX19" fmla="*/ 571500 w 571500"/>
                <a:gd name="connsiteY19" fmla="*/ 276225 h 342900"/>
                <a:gd name="connsiteX20" fmla="*/ 561975 w 571500"/>
                <a:gd name="connsiteY20" fmla="*/ 266700 h 342900"/>
                <a:gd name="connsiteX21" fmla="*/ 552450 w 571500"/>
                <a:gd name="connsiteY21" fmla="*/ 323850 h 342900"/>
                <a:gd name="connsiteX22" fmla="*/ 19050 w 571500"/>
                <a:gd name="connsiteY22" fmla="*/ 323850 h 342900"/>
                <a:gd name="connsiteX23" fmla="*/ 19050 w 571500"/>
                <a:gd name="connsiteY23" fmla="*/ 285750 h 342900"/>
                <a:gd name="connsiteX24" fmla="*/ 49397 w 571500"/>
                <a:gd name="connsiteY24" fmla="*/ 285750 h 342900"/>
                <a:gd name="connsiteX25" fmla="*/ 58855 w 571500"/>
                <a:gd name="connsiteY25" fmla="*/ 277358 h 342900"/>
                <a:gd name="connsiteX26" fmla="*/ 219075 w 571500"/>
                <a:gd name="connsiteY26" fmla="*/ 86335 h 342900"/>
                <a:gd name="connsiteX27" fmla="*/ 219075 w 571500"/>
                <a:gd name="connsiteY27" fmla="*/ 161925 h 342900"/>
                <a:gd name="connsiteX28" fmla="*/ 238125 w 571500"/>
                <a:gd name="connsiteY28" fmla="*/ 161925 h 342900"/>
                <a:gd name="connsiteX29" fmla="*/ 238125 w 571500"/>
                <a:gd name="connsiteY29" fmla="*/ 73828 h 342900"/>
                <a:gd name="connsiteX30" fmla="*/ 238125 w 571500"/>
                <a:gd name="connsiteY30" fmla="*/ 38100 h 342900"/>
                <a:gd name="connsiteX31" fmla="*/ 276225 w 571500"/>
                <a:gd name="connsiteY31" fmla="*/ 38100 h 342900"/>
                <a:gd name="connsiteX32" fmla="*/ 276225 w 571500"/>
                <a:gd name="connsiteY32" fmla="*/ 123825 h 342900"/>
                <a:gd name="connsiteX33" fmla="*/ 295275 w 571500"/>
                <a:gd name="connsiteY33" fmla="*/ 123825 h 342900"/>
                <a:gd name="connsiteX34" fmla="*/ 295275 w 571500"/>
                <a:gd name="connsiteY34" fmla="*/ 38100 h 342900"/>
                <a:gd name="connsiteX35" fmla="*/ 333375 w 571500"/>
                <a:gd name="connsiteY35" fmla="*/ 38100 h 342900"/>
                <a:gd name="connsiteX36" fmla="*/ 333375 w 571500"/>
                <a:gd name="connsiteY36" fmla="*/ 73828 h 342900"/>
                <a:gd name="connsiteX37" fmla="*/ 333375 w 571500"/>
                <a:gd name="connsiteY37" fmla="*/ 161925 h 342900"/>
                <a:gd name="connsiteX38" fmla="*/ 352425 w 571500"/>
                <a:gd name="connsiteY38" fmla="*/ 161925 h 342900"/>
                <a:gd name="connsiteX39" fmla="*/ 352425 w 571500"/>
                <a:gd name="connsiteY39" fmla="*/ 86335 h 342900"/>
                <a:gd name="connsiteX40" fmla="*/ 512645 w 571500"/>
                <a:gd name="connsiteY40" fmla="*/ 277349 h 342900"/>
                <a:gd name="connsiteX41" fmla="*/ 522103 w 571500"/>
                <a:gd name="connsiteY41" fmla="*/ 285750 h 342900"/>
                <a:gd name="connsiteX42" fmla="*/ 552450 w 571500"/>
                <a:gd name="connsiteY42" fmla="*/ 285750 h 342900"/>
                <a:gd name="connsiteX43" fmla="*/ 552450 w 571500"/>
                <a:gd name="connsiteY43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500" h="342900">
                  <a:moveTo>
                    <a:pt x="561975" y="266700"/>
                  </a:moveTo>
                  <a:lnTo>
                    <a:pt x="530419" y="266700"/>
                  </a:lnTo>
                  <a:cubicBezTo>
                    <a:pt x="515645" y="171536"/>
                    <a:pt x="445408" y="92697"/>
                    <a:pt x="352425" y="66665"/>
                  </a:cubicBezTo>
                  <a:lnTo>
                    <a:pt x="352425" y="28575"/>
                  </a:lnTo>
                  <a:cubicBezTo>
                    <a:pt x="352425" y="23317"/>
                    <a:pt x="348167" y="19050"/>
                    <a:pt x="342900" y="19050"/>
                  </a:cubicBezTo>
                  <a:lnTo>
                    <a:pt x="295275" y="19050"/>
                  </a:lnTo>
                  <a:lnTo>
                    <a:pt x="295275" y="0"/>
                  </a:lnTo>
                  <a:lnTo>
                    <a:pt x="276225" y="0"/>
                  </a:lnTo>
                  <a:lnTo>
                    <a:pt x="276225" y="19050"/>
                  </a:lnTo>
                  <a:lnTo>
                    <a:pt x="228600" y="19050"/>
                  </a:lnTo>
                  <a:cubicBezTo>
                    <a:pt x="223333" y="19050"/>
                    <a:pt x="219075" y="23317"/>
                    <a:pt x="219075" y="28575"/>
                  </a:cubicBezTo>
                  <a:lnTo>
                    <a:pt x="219075" y="66665"/>
                  </a:lnTo>
                  <a:cubicBezTo>
                    <a:pt x="126092" y="92697"/>
                    <a:pt x="55855" y="171536"/>
                    <a:pt x="41081" y="266700"/>
                  </a:cubicBezTo>
                  <a:lnTo>
                    <a:pt x="9525" y="266700"/>
                  </a:lnTo>
                  <a:cubicBezTo>
                    <a:pt x="4258" y="266700"/>
                    <a:pt x="0" y="270967"/>
                    <a:pt x="0" y="276225"/>
                  </a:cubicBezTo>
                  <a:lnTo>
                    <a:pt x="0" y="333375"/>
                  </a:lnTo>
                  <a:cubicBezTo>
                    <a:pt x="0" y="338633"/>
                    <a:pt x="4258" y="342900"/>
                    <a:pt x="9525" y="342900"/>
                  </a:cubicBezTo>
                  <a:lnTo>
                    <a:pt x="561975" y="342900"/>
                  </a:lnTo>
                  <a:cubicBezTo>
                    <a:pt x="567242" y="342900"/>
                    <a:pt x="571500" y="338633"/>
                    <a:pt x="571500" y="333375"/>
                  </a:cubicBezTo>
                  <a:lnTo>
                    <a:pt x="571500" y="276225"/>
                  </a:lnTo>
                  <a:cubicBezTo>
                    <a:pt x="571500" y="270967"/>
                    <a:pt x="567242" y="266700"/>
                    <a:pt x="561975" y="266700"/>
                  </a:cubicBezTo>
                  <a:close/>
                  <a:moveTo>
                    <a:pt x="552450" y="323850"/>
                  </a:moveTo>
                  <a:lnTo>
                    <a:pt x="19050" y="323850"/>
                  </a:lnTo>
                  <a:lnTo>
                    <a:pt x="19050" y="285750"/>
                  </a:lnTo>
                  <a:lnTo>
                    <a:pt x="49397" y="285750"/>
                  </a:lnTo>
                  <a:cubicBezTo>
                    <a:pt x="54216" y="285750"/>
                    <a:pt x="58283" y="282150"/>
                    <a:pt x="58855" y="277358"/>
                  </a:cubicBezTo>
                  <a:cubicBezTo>
                    <a:pt x="69571" y="187852"/>
                    <a:pt x="133293" y="112519"/>
                    <a:pt x="219075" y="86335"/>
                  </a:cubicBezTo>
                  <a:lnTo>
                    <a:pt x="219075" y="161925"/>
                  </a:lnTo>
                  <a:lnTo>
                    <a:pt x="238125" y="161925"/>
                  </a:lnTo>
                  <a:lnTo>
                    <a:pt x="238125" y="73828"/>
                  </a:lnTo>
                  <a:lnTo>
                    <a:pt x="238125" y="38100"/>
                  </a:lnTo>
                  <a:lnTo>
                    <a:pt x="276225" y="38100"/>
                  </a:lnTo>
                  <a:lnTo>
                    <a:pt x="276225" y="123825"/>
                  </a:lnTo>
                  <a:lnTo>
                    <a:pt x="295275" y="123825"/>
                  </a:lnTo>
                  <a:lnTo>
                    <a:pt x="295275" y="38100"/>
                  </a:lnTo>
                  <a:lnTo>
                    <a:pt x="333375" y="38100"/>
                  </a:lnTo>
                  <a:lnTo>
                    <a:pt x="333375" y="73828"/>
                  </a:lnTo>
                  <a:lnTo>
                    <a:pt x="333375" y="161925"/>
                  </a:lnTo>
                  <a:lnTo>
                    <a:pt x="352425" y="161925"/>
                  </a:lnTo>
                  <a:lnTo>
                    <a:pt x="352425" y="86335"/>
                  </a:lnTo>
                  <a:cubicBezTo>
                    <a:pt x="438207" y="112519"/>
                    <a:pt x="501929" y="187843"/>
                    <a:pt x="512645" y="277349"/>
                  </a:cubicBezTo>
                  <a:cubicBezTo>
                    <a:pt x="513226" y="282150"/>
                    <a:pt x="517293" y="285750"/>
                    <a:pt x="522103" y="285750"/>
                  </a:cubicBezTo>
                  <a:lnTo>
                    <a:pt x="552450" y="285750"/>
                  </a:lnTo>
                  <a:lnTo>
                    <a:pt x="552450" y="323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9B82568-AABF-4638-AF12-A0358F008943}"/>
                </a:ext>
              </a:extLst>
            </p:cNvPr>
            <p:cNvSpPr/>
            <p:nvPr/>
          </p:nvSpPr>
          <p:spPr>
            <a:xfrm>
              <a:off x="7786526" y="4992242"/>
              <a:ext cx="571500" cy="180975"/>
            </a:xfrm>
            <a:custGeom>
              <a:avLst/>
              <a:gdLst>
                <a:gd name="connsiteX0" fmla="*/ 561975 w 571500"/>
                <a:gd name="connsiteY0" fmla="*/ 28575 h 180975"/>
                <a:gd name="connsiteX1" fmla="*/ 514350 w 571500"/>
                <a:gd name="connsiteY1" fmla="*/ 28575 h 180975"/>
                <a:gd name="connsiteX2" fmla="*/ 514350 w 571500"/>
                <a:gd name="connsiteY2" fmla="*/ 9525 h 180975"/>
                <a:gd name="connsiteX3" fmla="*/ 504825 w 571500"/>
                <a:gd name="connsiteY3" fmla="*/ 0 h 180975"/>
                <a:gd name="connsiteX4" fmla="*/ 66675 w 571500"/>
                <a:gd name="connsiteY4" fmla="*/ 0 h 180975"/>
                <a:gd name="connsiteX5" fmla="*/ 57150 w 571500"/>
                <a:gd name="connsiteY5" fmla="*/ 9525 h 180975"/>
                <a:gd name="connsiteX6" fmla="*/ 57150 w 571500"/>
                <a:gd name="connsiteY6" fmla="*/ 28575 h 180975"/>
                <a:gd name="connsiteX7" fmla="*/ 9525 w 571500"/>
                <a:gd name="connsiteY7" fmla="*/ 28575 h 180975"/>
                <a:gd name="connsiteX8" fmla="*/ 0 w 571500"/>
                <a:gd name="connsiteY8" fmla="*/ 38100 h 180975"/>
                <a:gd name="connsiteX9" fmla="*/ 0 w 571500"/>
                <a:gd name="connsiteY9" fmla="*/ 95250 h 180975"/>
                <a:gd name="connsiteX10" fmla="*/ 9525 w 571500"/>
                <a:gd name="connsiteY10" fmla="*/ 104775 h 180975"/>
                <a:gd name="connsiteX11" fmla="*/ 57150 w 571500"/>
                <a:gd name="connsiteY11" fmla="*/ 104775 h 180975"/>
                <a:gd name="connsiteX12" fmla="*/ 57150 w 571500"/>
                <a:gd name="connsiteY12" fmla="*/ 114300 h 180975"/>
                <a:gd name="connsiteX13" fmla="*/ 58750 w 571500"/>
                <a:gd name="connsiteY13" fmla="*/ 119586 h 180975"/>
                <a:gd name="connsiteX14" fmla="*/ 96850 w 571500"/>
                <a:gd name="connsiteY14" fmla="*/ 176736 h 180975"/>
                <a:gd name="connsiteX15" fmla="*/ 104775 w 571500"/>
                <a:gd name="connsiteY15" fmla="*/ 180975 h 180975"/>
                <a:gd name="connsiteX16" fmla="*/ 219075 w 571500"/>
                <a:gd name="connsiteY16" fmla="*/ 180975 h 180975"/>
                <a:gd name="connsiteX17" fmla="*/ 226514 w 571500"/>
                <a:gd name="connsiteY17" fmla="*/ 177403 h 180975"/>
                <a:gd name="connsiteX18" fmla="*/ 264614 w 571500"/>
                <a:gd name="connsiteY18" fmla="*/ 129778 h 180975"/>
                <a:gd name="connsiteX19" fmla="*/ 266014 w 571500"/>
                <a:gd name="connsiteY19" fmla="*/ 127368 h 180975"/>
                <a:gd name="connsiteX20" fmla="*/ 282673 w 571500"/>
                <a:gd name="connsiteY20" fmla="*/ 85725 h 180975"/>
                <a:gd name="connsiteX21" fmla="*/ 288827 w 571500"/>
                <a:gd name="connsiteY21" fmla="*/ 85725 h 180975"/>
                <a:gd name="connsiteX22" fmla="*/ 305476 w 571500"/>
                <a:gd name="connsiteY22" fmla="*/ 127368 h 180975"/>
                <a:gd name="connsiteX23" fmla="*/ 306876 w 571500"/>
                <a:gd name="connsiteY23" fmla="*/ 129778 h 180975"/>
                <a:gd name="connsiteX24" fmla="*/ 344976 w 571500"/>
                <a:gd name="connsiteY24" fmla="*/ 177403 h 180975"/>
                <a:gd name="connsiteX25" fmla="*/ 352425 w 571500"/>
                <a:gd name="connsiteY25" fmla="*/ 180975 h 180975"/>
                <a:gd name="connsiteX26" fmla="*/ 466725 w 571500"/>
                <a:gd name="connsiteY26" fmla="*/ 180975 h 180975"/>
                <a:gd name="connsiteX27" fmla="*/ 474650 w 571500"/>
                <a:gd name="connsiteY27" fmla="*/ 176736 h 180975"/>
                <a:gd name="connsiteX28" fmla="*/ 512750 w 571500"/>
                <a:gd name="connsiteY28" fmla="*/ 119586 h 180975"/>
                <a:gd name="connsiteX29" fmla="*/ 514350 w 571500"/>
                <a:gd name="connsiteY29" fmla="*/ 114300 h 180975"/>
                <a:gd name="connsiteX30" fmla="*/ 514350 w 571500"/>
                <a:gd name="connsiteY30" fmla="*/ 104775 h 180975"/>
                <a:gd name="connsiteX31" fmla="*/ 561975 w 571500"/>
                <a:gd name="connsiteY31" fmla="*/ 104775 h 180975"/>
                <a:gd name="connsiteX32" fmla="*/ 571500 w 571500"/>
                <a:gd name="connsiteY32" fmla="*/ 95250 h 180975"/>
                <a:gd name="connsiteX33" fmla="*/ 571500 w 571500"/>
                <a:gd name="connsiteY33" fmla="*/ 38100 h 180975"/>
                <a:gd name="connsiteX34" fmla="*/ 561975 w 571500"/>
                <a:gd name="connsiteY34" fmla="*/ 28575 h 180975"/>
                <a:gd name="connsiteX35" fmla="*/ 19050 w 571500"/>
                <a:gd name="connsiteY35" fmla="*/ 85725 h 180975"/>
                <a:gd name="connsiteX36" fmla="*/ 19050 w 571500"/>
                <a:gd name="connsiteY36" fmla="*/ 47625 h 180975"/>
                <a:gd name="connsiteX37" fmla="*/ 57150 w 571500"/>
                <a:gd name="connsiteY37" fmla="*/ 47625 h 180975"/>
                <a:gd name="connsiteX38" fmla="*/ 57150 w 571500"/>
                <a:gd name="connsiteY38" fmla="*/ 85725 h 180975"/>
                <a:gd name="connsiteX39" fmla="*/ 19050 w 571500"/>
                <a:gd name="connsiteY39" fmla="*/ 85725 h 180975"/>
                <a:gd name="connsiteX40" fmla="*/ 495300 w 571500"/>
                <a:gd name="connsiteY40" fmla="*/ 111414 h 180975"/>
                <a:gd name="connsiteX41" fmla="*/ 461629 w 571500"/>
                <a:gd name="connsiteY41" fmla="*/ 161925 h 180975"/>
                <a:gd name="connsiteX42" fmla="*/ 356997 w 571500"/>
                <a:gd name="connsiteY42" fmla="*/ 161925 h 180975"/>
                <a:gd name="connsiteX43" fmla="*/ 322640 w 571500"/>
                <a:gd name="connsiteY43" fmla="*/ 118977 h 180975"/>
                <a:gd name="connsiteX44" fmla="*/ 304124 w 571500"/>
                <a:gd name="connsiteY44" fmla="*/ 72657 h 180975"/>
                <a:gd name="connsiteX45" fmla="*/ 295275 w 571500"/>
                <a:gd name="connsiteY45" fmla="*/ 66675 h 180975"/>
                <a:gd name="connsiteX46" fmla="*/ 276225 w 571500"/>
                <a:gd name="connsiteY46" fmla="*/ 66675 h 180975"/>
                <a:gd name="connsiteX47" fmla="*/ 267376 w 571500"/>
                <a:gd name="connsiteY47" fmla="*/ 72657 h 180975"/>
                <a:gd name="connsiteX48" fmla="*/ 248860 w 571500"/>
                <a:gd name="connsiteY48" fmla="*/ 118977 h 180975"/>
                <a:gd name="connsiteX49" fmla="*/ 214503 w 571500"/>
                <a:gd name="connsiteY49" fmla="*/ 161925 h 180975"/>
                <a:gd name="connsiteX50" fmla="*/ 109871 w 571500"/>
                <a:gd name="connsiteY50" fmla="*/ 161925 h 180975"/>
                <a:gd name="connsiteX51" fmla="*/ 76200 w 571500"/>
                <a:gd name="connsiteY51" fmla="*/ 111414 h 180975"/>
                <a:gd name="connsiteX52" fmla="*/ 76200 w 571500"/>
                <a:gd name="connsiteY52" fmla="*/ 95250 h 180975"/>
                <a:gd name="connsiteX53" fmla="*/ 76200 w 571500"/>
                <a:gd name="connsiteY53" fmla="*/ 38100 h 180975"/>
                <a:gd name="connsiteX54" fmla="*/ 76200 w 571500"/>
                <a:gd name="connsiteY54" fmla="*/ 19050 h 180975"/>
                <a:gd name="connsiteX55" fmla="*/ 495300 w 571500"/>
                <a:gd name="connsiteY55" fmla="*/ 19050 h 180975"/>
                <a:gd name="connsiteX56" fmla="*/ 495300 w 571500"/>
                <a:gd name="connsiteY56" fmla="*/ 38100 h 180975"/>
                <a:gd name="connsiteX57" fmla="*/ 495300 w 571500"/>
                <a:gd name="connsiteY57" fmla="*/ 95250 h 180975"/>
                <a:gd name="connsiteX58" fmla="*/ 495300 w 571500"/>
                <a:gd name="connsiteY58" fmla="*/ 111414 h 180975"/>
                <a:gd name="connsiteX59" fmla="*/ 552450 w 571500"/>
                <a:gd name="connsiteY59" fmla="*/ 85725 h 180975"/>
                <a:gd name="connsiteX60" fmla="*/ 514350 w 571500"/>
                <a:gd name="connsiteY60" fmla="*/ 85725 h 180975"/>
                <a:gd name="connsiteX61" fmla="*/ 514350 w 571500"/>
                <a:gd name="connsiteY61" fmla="*/ 47625 h 180975"/>
                <a:gd name="connsiteX62" fmla="*/ 552450 w 571500"/>
                <a:gd name="connsiteY62" fmla="*/ 47625 h 180975"/>
                <a:gd name="connsiteX63" fmla="*/ 552450 w 571500"/>
                <a:gd name="connsiteY63" fmla="*/ 857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1500" h="180975">
                  <a:moveTo>
                    <a:pt x="561975" y="28575"/>
                  </a:moveTo>
                  <a:lnTo>
                    <a:pt x="514350" y="28575"/>
                  </a:lnTo>
                  <a:lnTo>
                    <a:pt x="514350" y="9525"/>
                  </a:lnTo>
                  <a:cubicBezTo>
                    <a:pt x="514350" y="4267"/>
                    <a:pt x="510092" y="0"/>
                    <a:pt x="504825" y="0"/>
                  </a:cubicBezTo>
                  <a:lnTo>
                    <a:pt x="66675" y="0"/>
                  </a:lnTo>
                  <a:cubicBezTo>
                    <a:pt x="61408" y="0"/>
                    <a:pt x="57150" y="4267"/>
                    <a:pt x="57150" y="9525"/>
                  </a:cubicBezTo>
                  <a:lnTo>
                    <a:pt x="57150" y="28575"/>
                  </a:lnTo>
                  <a:lnTo>
                    <a:pt x="9525" y="28575"/>
                  </a:lnTo>
                  <a:cubicBezTo>
                    <a:pt x="4258" y="28575"/>
                    <a:pt x="0" y="32842"/>
                    <a:pt x="0" y="38100"/>
                  </a:cubicBezTo>
                  <a:lnTo>
                    <a:pt x="0" y="95250"/>
                  </a:lnTo>
                  <a:cubicBezTo>
                    <a:pt x="0" y="100508"/>
                    <a:pt x="4258" y="104775"/>
                    <a:pt x="9525" y="104775"/>
                  </a:cubicBezTo>
                  <a:lnTo>
                    <a:pt x="57150" y="104775"/>
                  </a:lnTo>
                  <a:lnTo>
                    <a:pt x="57150" y="114300"/>
                  </a:lnTo>
                  <a:cubicBezTo>
                    <a:pt x="57150" y="116176"/>
                    <a:pt x="57712" y="118024"/>
                    <a:pt x="58750" y="119586"/>
                  </a:cubicBezTo>
                  <a:lnTo>
                    <a:pt x="96850" y="176736"/>
                  </a:lnTo>
                  <a:cubicBezTo>
                    <a:pt x="98622" y="179384"/>
                    <a:pt x="101594" y="180975"/>
                    <a:pt x="104775" y="180975"/>
                  </a:cubicBezTo>
                  <a:lnTo>
                    <a:pt x="219075" y="180975"/>
                  </a:lnTo>
                  <a:cubicBezTo>
                    <a:pt x="221971" y="180975"/>
                    <a:pt x="224704" y="179661"/>
                    <a:pt x="226514" y="177403"/>
                  </a:cubicBezTo>
                  <a:lnTo>
                    <a:pt x="264614" y="129778"/>
                  </a:lnTo>
                  <a:cubicBezTo>
                    <a:pt x="265195" y="129045"/>
                    <a:pt x="265662" y="128235"/>
                    <a:pt x="266014" y="127368"/>
                  </a:cubicBezTo>
                  <a:lnTo>
                    <a:pt x="282673" y="85725"/>
                  </a:lnTo>
                  <a:lnTo>
                    <a:pt x="288827" y="85725"/>
                  </a:lnTo>
                  <a:lnTo>
                    <a:pt x="305476" y="127368"/>
                  </a:lnTo>
                  <a:cubicBezTo>
                    <a:pt x="305829" y="128235"/>
                    <a:pt x="306305" y="129045"/>
                    <a:pt x="306876" y="129778"/>
                  </a:cubicBezTo>
                  <a:lnTo>
                    <a:pt x="344976" y="177403"/>
                  </a:lnTo>
                  <a:cubicBezTo>
                    <a:pt x="346796" y="179661"/>
                    <a:pt x="349529" y="180975"/>
                    <a:pt x="352425" y="180975"/>
                  </a:cubicBezTo>
                  <a:lnTo>
                    <a:pt x="466725" y="180975"/>
                  </a:lnTo>
                  <a:cubicBezTo>
                    <a:pt x="469906" y="180975"/>
                    <a:pt x="472878" y="179384"/>
                    <a:pt x="474650" y="176736"/>
                  </a:cubicBezTo>
                  <a:lnTo>
                    <a:pt x="512750" y="119586"/>
                  </a:lnTo>
                  <a:cubicBezTo>
                    <a:pt x="513788" y="118024"/>
                    <a:pt x="514350" y="116176"/>
                    <a:pt x="514350" y="114300"/>
                  </a:cubicBezTo>
                  <a:lnTo>
                    <a:pt x="514350" y="104775"/>
                  </a:lnTo>
                  <a:lnTo>
                    <a:pt x="561975" y="104775"/>
                  </a:lnTo>
                  <a:cubicBezTo>
                    <a:pt x="567242" y="104775"/>
                    <a:pt x="571500" y="100508"/>
                    <a:pt x="571500" y="95250"/>
                  </a:cubicBezTo>
                  <a:lnTo>
                    <a:pt x="571500" y="38100"/>
                  </a:lnTo>
                  <a:cubicBezTo>
                    <a:pt x="571500" y="32842"/>
                    <a:pt x="567242" y="28575"/>
                    <a:pt x="561975" y="28575"/>
                  </a:cubicBezTo>
                  <a:close/>
                  <a:moveTo>
                    <a:pt x="19050" y="85725"/>
                  </a:moveTo>
                  <a:lnTo>
                    <a:pt x="19050" y="47625"/>
                  </a:lnTo>
                  <a:lnTo>
                    <a:pt x="57150" y="47625"/>
                  </a:lnTo>
                  <a:lnTo>
                    <a:pt x="57150" y="85725"/>
                  </a:lnTo>
                  <a:lnTo>
                    <a:pt x="19050" y="85725"/>
                  </a:lnTo>
                  <a:close/>
                  <a:moveTo>
                    <a:pt x="495300" y="111414"/>
                  </a:moveTo>
                  <a:lnTo>
                    <a:pt x="461629" y="161925"/>
                  </a:lnTo>
                  <a:lnTo>
                    <a:pt x="356997" y="161925"/>
                  </a:lnTo>
                  <a:lnTo>
                    <a:pt x="322640" y="118977"/>
                  </a:lnTo>
                  <a:lnTo>
                    <a:pt x="304124" y="72657"/>
                  </a:lnTo>
                  <a:cubicBezTo>
                    <a:pt x="302666" y="69047"/>
                    <a:pt x="299171" y="66675"/>
                    <a:pt x="295275" y="66675"/>
                  </a:cubicBezTo>
                  <a:lnTo>
                    <a:pt x="276225" y="66675"/>
                  </a:lnTo>
                  <a:cubicBezTo>
                    <a:pt x="272329" y="66675"/>
                    <a:pt x="268834" y="69047"/>
                    <a:pt x="267376" y="72657"/>
                  </a:cubicBezTo>
                  <a:lnTo>
                    <a:pt x="248860" y="118977"/>
                  </a:lnTo>
                  <a:lnTo>
                    <a:pt x="214503" y="161925"/>
                  </a:lnTo>
                  <a:lnTo>
                    <a:pt x="109871" y="161925"/>
                  </a:lnTo>
                  <a:lnTo>
                    <a:pt x="76200" y="111414"/>
                  </a:lnTo>
                  <a:lnTo>
                    <a:pt x="76200" y="95250"/>
                  </a:lnTo>
                  <a:lnTo>
                    <a:pt x="76200" y="38100"/>
                  </a:lnTo>
                  <a:lnTo>
                    <a:pt x="76200" y="19050"/>
                  </a:lnTo>
                  <a:lnTo>
                    <a:pt x="495300" y="19050"/>
                  </a:lnTo>
                  <a:lnTo>
                    <a:pt x="495300" y="38100"/>
                  </a:lnTo>
                  <a:lnTo>
                    <a:pt x="495300" y="95250"/>
                  </a:lnTo>
                  <a:lnTo>
                    <a:pt x="495300" y="111414"/>
                  </a:lnTo>
                  <a:close/>
                  <a:moveTo>
                    <a:pt x="552450" y="85725"/>
                  </a:moveTo>
                  <a:lnTo>
                    <a:pt x="514350" y="85725"/>
                  </a:lnTo>
                  <a:lnTo>
                    <a:pt x="514350" y="47625"/>
                  </a:lnTo>
                  <a:lnTo>
                    <a:pt x="552450" y="47625"/>
                  </a:lnTo>
                  <a:lnTo>
                    <a:pt x="5524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86F1F77-E0AF-4A3C-B5E0-2C31CAAFEC5D}"/>
              </a:ext>
            </a:extLst>
          </p:cNvPr>
          <p:cNvGrpSpPr/>
          <p:nvPr/>
        </p:nvGrpSpPr>
        <p:grpSpPr>
          <a:xfrm>
            <a:off x="5399807" y="1582283"/>
            <a:ext cx="427043" cy="454180"/>
            <a:chOff x="9349624" y="5035467"/>
            <a:chExt cx="250764" cy="266699"/>
          </a:xfrm>
          <a:solidFill>
            <a:schemeClr val="accent4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989D64C-B1D0-4263-8AA2-D208610D7F83}"/>
                </a:ext>
              </a:extLst>
            </p:cNvPr>
            <p:cNvSpPr/>
            <p:nvPr/>
          </p:nvSpPr>
          <p:spPr>
            <a:xfrm>
              <a:off x="9399960" y="5061470"/>
              <a:ext cx="200428" cy="156891"/>
            </a:xfrm>
            <a:custGeom>
              <a:avLst/>
              <a:gdLst>
                <a:gd name="connsiteX0" fmla="*/ 54334 w 200428"/>
                <a:gd name="connsiteY0" fmla="*/ 154115 h 156891"/>
                <a:gd name="connsiteX1" fmla="*/ 2766 w 200428"/>
                <a:gd name="connsiteY1" fmla="*/ 102365 h 156891"/>
                <a:gd name="connsiteX2" fmla="*/ 2785 w 200428"/>
                <a:gd name="connsiteY2" fmla="*/ 88992 h 156891"/>
                <a:gd name="connsiteX3" fmla="*/ 10814 w 200428"/>
                <a:gd name="connsiteY3" fmla="*/ 80982 h 156891"/>
                <a:gd name="connsiteX4" fmla="*/ 24197 w 200428"/>
                <a:gd name="connsiteY4" fmla="*/ 81001 h 156891"/>
                <a:gd name="connsiteX5" fmla="*/ 61040 w 200428"/>
                <a:gd name="connsiteY5" fmla="*/ 117977 h 156891"/>
                <a:gd name="connsiteX6" fmla="*/ 176264 w 200428"/>
                <a:gd name="connsiteY6" fmla="*/ 2772 h 156891"/>
                <a:gd name="connsiteX7" fmla="*/ 189637 w 200428"/>
                <a:gd name="connsiteY7" fmla="*/ 2772 h 156891"/>
                <a:gd name="connsiteX8" fmla="*/ 197657 w 200428"/>
                <a:gd name="connsiteY8" fmla="*/ 10801 h 156891"/>
                <a:gd name="connsiteX9" fmla="*/ 197657 w 200428"/>
                <a:gd name="connsiteY9" fmla="*/ 24174 h 156891"/>
                <a:gd name="connsiteX10" fmla="*/ 67698 w 200428"/>
                <a:gd name="connsiteY10" fmla="*/ 154124 h 156891"/>
                <a:gd name="connsiteX11" fmla="*/ 54334 w 200428"/>
                <a:gd name="connsiteY11" fmla="*/ 154115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428" h="156891">
                  <a:moveTo>
                    <a:pt x="54334" y="154115"/>
                  </a:moveTo>
                  <a:lnTo>
                    <a:pt x="2766" y="102365"/>
                  </a:lnTo>
                  <a:cubicBezTo>
                    <a:pt x="-930" y="98669"/>
                    <a:pt x="-920" y="92669"/>
                    <a:pt x="2785" y="88992"/>
                  </a:cubicBezTo>
                  <a:lnTo>
                    <a:pt x="10814" y="80982"/>
                  </a:lnTo>
                  <a:cubicBezTo>
                    <a:pt x="14520" y="77295"/>
                    <a:pt x="20501" y="77305"/>
                    <a:pt x="24197" y="81001"/>
                  </a:cubicBezTo>
                  <a:lnTo>
                    <a:pt x="61040" y="117977"/>
                  </a:lnTo>
                  <a:lnTo>
                    <a:pt x="176264" y="2772"/>
                  </a:lnTo>
                  <a:cubicBezTo>
                    <a:pt x="179959" y="-924"/>
                    <a:pt x="185941" y="-924"/>
                    <a:pt x="189637" y="2772"/>
                  </a:cubicBezTo>
                  <a:lnTo>
                    <a:pt x="197657" y="10801"/>
                  </a:lnTo>
                  <a:cubicBezTo>
                    <a:pt x="201353" y="14497"/>
                    <a:pt x="201353" y="20479"/>
                    <a:pt x="197657" y="24174"/>
                  </a:cubicBezTo>
                  <a:lnTo>
                    <a:pt x="67698" y="154124"/>
                  </a:lnTo>
                  <a:cubicBezTo>
                    <a:pt x="64002" y="157820"/>
                    <a:pt x="58020" y="157810"/>
                    <a:pt x="54334" y="1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514E9AA-2E1D-4361-B3FA-9AEE2CF3A507}"/>
                </a:ext>
              </a:extLst>
            </p:cNvPr>
            <p:cNvSpPr/>
            <p:nvPr/>
          </p:nvSpPr>
          <p:spPr>
            <a:xfrm>
              <a:off x="9349624" y="5035467"/>
              <a:ext cx="219528" cy="266699"/>
            </a:xfrm>
            <a:custGeom>
              <a:avLst/>
              <a:gdLst>
                <a:gd name="connsiteX0" fmla="*/ 194358 w 219528"/>
                <a:gd name="connsiteY0" fmla="*/ 132064 h 266699"/>
                <a:gd name="connsiteX1" fmla="*/ 114062 w 219528"/>
                <a:gd name="connsiteY1" fmla="*/ 241354 h 266699"/>
                <a:gd name="connsiteX2" fmla="*/ 107937 w 219528"/>
                <a:gd name="connsiteY2" fmla="*/ 241344 h 266699"/>
                <a:gd name="connsiteX3" fmla="*/ 20869 w 219528"/>
                <a:gd name="connsiteY3" fmla="*/ 65370 h 266699"/>
                <a:gd name="connsiteX4" fmla="*/ 24508 w 219528"/>
                <a:gd name="connsiteY4" fmla="*/ 60712 h 266699"/>
                <a:gd name="connsiteX5" fmla="*/ 107813 w 219528"/>
                <a:gd name="connsiteY5" fmla="*/ 24946 h 266699"/>
                <a:gd name="connsiteX6" fmla="*/ 114205 w 219528"/>
                <a:gd name="connsiteY6" fmla="*/ 24946 h 266699"/>
                <a:gd name="connsiteX7" fmla="*/ 172212 w 219528"/>
                <a:gd name="connsiteY7" fmla="*/ 52940 h 266699"/>
                <a:gd name="connsiteX8" fmla="*/ 178451 w 219528"/>
                <a:gd name="connsiteY8" fmla="*/ 51511 h 266699"/>
                <a:gd name="connsiteX9" fmla="*/ 189605 w 219528"/>
                <a:gd name="connsiteY9" fmla="*/ 40357 h 266699"/>
                <a:gd name="connsiteX10" fmla="*/ 188662 w 219528"/>
                <a:gd name="connsiteY10" fmla="*/ 36576 h 266699"/>
                <a:gd name="connsiteX11" fmla="*/ 117062 w 219528"/>
                <a:gd name="connsiteY11" fmla="*/ 1943 h 266699"/>
                <a:gd name="connsiteX12" fmla="*/ 104946 w 219528"/>
                <a:gd name="connsiteY12" fmla="*/ 1943 h 266699"/>
                <a:gd name="connsiteX13" fmla="*/ 8449 w 219528"/>
                <a:gd name="connsiteY13" fmla="*/ 42948 h 266699"/>
                <a:gd name="connsiteX14" fmla="*/ 0 w 219528"/>
                <a:gd name="connsiteY14" fmla="*/ 53159 h 266699"/>
                <a:gd name="connsiteX15" fmla="*/ 105089 w 219528"/>
                <a:gd name="connsiteY15" fmla="*/ 264852 h 266699"/>
                <a:gd name="connsiteX16" fmla="*/ 111004 w 219528"/>
                <a:gd name="connsiteY16" fmla="*/ 266700 h 266699"/>
                <a:gd name="connsiteX17" fmla="*/ 116929 w 219528"/>
                <a:gd name="connsiteY17" fmla="*/ 264852 h 266699"/>
                <a:gd name="connsiteX18" fmla="*/ 219494 w 219528"/>
                <a:gd name="connsiteY18" fmla="*/ 107461 h 266699"/>
                <a:gd name="connsiteX19" fmla="*/ 217227 w 219528"/>
                <a:gd name="connsiteY19" fmla="*/ 106375 h 266699"/>
                <a:gd name="connsiteX20" fmla="*/ 197882 w 219528"/>
                <a:gd name="connsiteY20" fmla="*/ 125711 h 266699"/>
                <a:gd name="connsiteX21" fmla="*/ 194358 w 219528"/>
                <a:gd name="connsiteY21" fmla="*/ 132064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528" h="266699">
                  <a:moveTo>
                    <a:pt x="194358" y="132064"/>
                  </a:moveTo>
                  <a:cubicBezTo>
                    <a:pt x="185128" y="170488"/>
                    <a:pt x="163668" y="204940"/>
                    <a:pt x="114062" y="241354"/>
                  </a:cubicBezTo>
                  <a:cubicBezTo>
                    <a:pt x="112376" y="242592"/>
                    <a:pt x="109623" y="242583"/>
                    <a:pt x="107937" y="241344"/>
                  </a:cubicBezTo>
                  <a:cubicBezTo>
                    <a:pt x="31518" y="185271"/>
                    <a:pt x="21727" y="133855"/>
                    <a:pt x="20869" y="65370"/>
                  </a:cubicBezTo>
                  <a:cubicBezTo>
                    <a:pt x="20850" y="63294"/>
                    <a:pt x="22479" y="61208"/>
                    <a:pt x="24508" y="60712"/>
                  </a:cubicBezTo>
                  <a:cubicBezTo>
                    <a:pt x="62065" y="51416"/>
                    <a:pt x="93050" y="34147"/>
                    <a:pt x="107813" y="24946"/>
                  </a:cubicBezTo>
                  <a:cubicBezTo>
                    <a:pt x="109585" y="23841"/>
                    <a:pt x="112433" y="23851"/>
                    <a:pt x="114205" y="24946"/>
                  </a:cubicBezTo>
                  <a:cubicBezTo>
                    <a:pt x="125492" y="31966"/>
                    <a:pt x="146314" y="43653"/>
                    <a:pt x="172212" y="52940"/>
                  </a:cubicBezTo>
                  <a:cubicBezTo>
                    <a:pt x="174184" y="53635"/>
                    <a:pt x="176975" y="52978"/>
                    <a:pt x="178451" y="51511"/>
                  </a:cubicBezTo>
                  <a:lnTo>
                    <a:pt x="189605" y="40357"/>
                  </a:lnTo>
                  <a:cubicBezTo>
                    <a:pt x="191081" y="38881"/>
                    <a:pt x="190652" y="37205"/>
                    <a:pt x="188662" y="36576"/>
                  </a:cubicBezTo>
                  <a:cubicBezTo>
                    <a:pt x="147780" y="23651"/>
                    <a:pt x="117424" y="2200"/>
                    <a:pt x="117062" y="1943"/>
                  </a:cubicBezTo>
                  <a:cubicBezTo>
                    <a:pt x="113443" y="-648"/>
                    <a:pt x="108566" y="-648"/>
                    <a:pt x="104946" y="1943"/>
                  </a:cubicBezTo>
                  <a:cubicBezTo>
                    <a:pt x="104518" y="2248"/>
                    <a:pt x="61293" y="32833"/>
                    <a:pt x="8449" y="42948"/>
                  </a:cubicBezTo>
                  <a:cubicBezTo>
                    <a:pt x="3543" y="43872"/>
                    <a:pt x="0" y="48177"/>
                    <a:pt x="0" y="53159"/>
                  </a:cubicBezTo>
                  <a:cubicBezTo>
                    <a:pt x="0" y="131893"/>
                    <a:pt x="7744" y="197472"/>
                    <a:pt x="105089" y="264852"/>
                  </a:cubicBezTo>
                  <a:cubicBezTo>
                    <a:pt x="106871" y="266090"/>
                    <a:pt x="108937" y="266700"/>
                    <a:pt x="111004" y="266700"/>
                  </a:cubicBezTo>
                  <a:cubicBezTo>
                    <a:pt x="113071" y="266700"/>
                    <a:pt x="115148" y="266090"/>
                    <a:pt x="116929" y="264852"/>
                  </a:cubicBezTo>
                  <a:cubicBezTo>
                    <a:pt x="191043" y="213560"/>
                    <a:pt x="213141" y="163278"/>
                    <a:pt x="219494" y="107461"/>
                  </a:cubicBezTo>
                  <a:cubicBezTo>
                    <a:pt x="219732" y="105375"/>
                    <a:pt x="218704" y="104889"/>
                    <a:pt x="217227" y="106375"/>
                  </a:cubicBezTo>
                  <a:lnTo>
                    <a:pt x="197882" y="125711"/>
                  </a:lnTo>
                  <a:cubicBezTo>
                    <a:pt x="196406" y="127187"/>
                    <a:pt x="194853" y="130035"/>
                    <a:pt x="194358" y="132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aphique 20">
            <a:extLst>
              <a:ext uri="{FF2B5EF4-FFF2-40B4-BE49-F238E27FC236}">
                <a16:creationId xmlns:a16="http://schemas.microsoft.com/office/drawing/2014/main" id="{99E383FF-9FAD-429D-A298-8352E073C30C}"/>
              </a:ext>
            </a:extLst>
          </p:cNvPr>
          <p:cNvGrpSpPr/>
          <p:nvPr/>
        </p:nvGrpSpPr>
        <p:grpSpPr>
          <a:xfrm>
            <a:off x="9053388" y="1574435"/>
            <a:ext cx="567489" cy="507155"/>
            <a:chOff x="5399299" y="5195623"/>
            <a:chExt cx="567489" cy="507155"/>
          </a:xfrm>
          <a:solidFill>
            <a:schemeClr val="accent2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2F36C4E-EDEF-46D6-86D4-343211C80FDB}"/>
                </a:ext>
              </a:extLst>
            </p:cNvPr>
            <p:cNvSpPr/>
            <p:nvPr/>
          </p:nvSpPr>
          <p:spPr>
            <a:xfrm>
              <a:off x="5399299" y="5195623"/>
              <a:ext cx="529485" cy="342935"/>
            </a:xfrm>
            <a:custGeom>
              <a:avLst/>
              <a:gdLst>
                <a:gd name="connsiteX0" fmla="*/ 327336 w 529485"/>
                <a:gd name="connsiteY0" fmla="*/ 342287 h 342935"/>
                <a:gd name="connsiteX1" fmla="*/ 330794 w 529485"/>
                <a:gd name="connsiteY1" fmla="*/ 342935 h 342935"/>
                <a:gd name="connsiteX2" fmla="*/ 334261 w 529485"/>
                <a:gd name="connsiteY2" fmla="*/ 342287 h 342935"/>
                <a:gd name="connsiteX3" fmla="*/ 528571 w 529485"/>
                <a:gd name="connsiteY3" fmla="*/ 114230 h 342935"/>
                <a:gd name="connsiteX4" fmla="*/ 413060 w 529485"/>
                <a:gd name="connsiteY4" fmla="*/ 2 h 342935"/>
                <a:gd name="connsiteX5" fmla="*/ 330756 w 529485"/>
                <a:gd name="connsiteY5" fmla="*/ 35401 h 342935"/>
                <a:gd name="connsiteX6" fmla="*/ 168488 w 529485"/>
                <a:gd name="connsiteY6" fmla="*/ 31929 h 342935"/>
                <a:gd name="connsiteX7" fmla="*/ 148628 w 529485"/>
                <a:gd name="connsiteY7" fmla="*/ 57185 h 342935"/>
                <a:gd name="connsiteX8" fmla="*/ 127054 w 529485"/>
                <a:gd name="connsiteY8" fmla="*/ 57185 h 342935"/>
                <a:gd name="connsiteX9" fmla="*/ 58893 w 529485"/>
                <a:gd name="connsiteY9" fmla="*/ 102905 h 342935"/>
                <a:gd name="connsiteX10" fmla="*/ 0 w 529485"/>
                <a:gd name="connsiteY10" fmla="*/ 144720 h 342935"/>
                <a:gd name="connsiteX11" fmla="*/ 11030 w 529485"/>
                <a:gd name="connsiteY11" fmla="*/ 160255 h 342935"/>
                <a:gd name="connsiteX12" fmla="*/ 72190 w 529485"/>
                <a:gd name="connsiteY12" fmla="*/ 116821 h 342935"/>
                <a:gd name="connsiteX13" fmla="*/ 75609 w 529485"/>
                <a:gd name="connsiteY13" fmla="*/ 112325 h 342935"/>
                <a:gd name="connsiteX14" fmla="*/ 127044 w 529485"/>
                <a:gd name="connsiteY14" fmla="*/ 76235 h 342935"/>
                <a:gd name="connsiteX15" fmla="*/ 140513 w 529485"/>
                <a:gd name="connsiteY15" fmla="*/ 76235 h 342935"/>
                <a:gd name="connsiteX16" fmla="*/ 132188 w 529485"/>
                <a:gd name="connsiteY16" fmla="*/ 123546 h 342935"/>
                <a:gd name="connsiteX17" fmla="*/ 132188 w 529485"/>
                <a:gd name="connsiteY17" fmla="*/ 123631 h 342935"/>
                <a:gd name="connsiteX18" fmla="*/ 132188 w 529485"/>
                <a:gd name="connsiteY18" fmla="*/ 123860 h 342935"/>
                <a:gd name="connsiteX19" fmla="*/ 132540 w 529485"/>
                <a:gd name="connsiteY19" fmla="*/ 125632 h 342935"/>
                <a:gd name="connsiteX20" fmla="*/ 132902 w 529485"/>
                <a:gd name="connsiteY20" fmla="*/ 127413 h 342935"/>
                <a:gd name="connsiteX21" fmla="*/ 134236 w 529485"/>
                <a:gd name="connsiteY21" fmla="*/ 129499 h 342935"/>
                <a:gd name="connsiteX22" fmla="*/ 134864 w 529485"/>
                <a:gd name="connsiteY22" fmla="*/ 130451 h 342935"/>
                <a:gd name="connsiteX23" fmla="*/ 134931 w 529485"/>
                <a:gd name="connsiteY23" fmla="*/ 130451 h 342935"/>
                <a:gd name="connsiteX24" fmla="*/ 137941 w 529485"/>
                <a:gd name="connsiteY24" fmla="*/ 132518 h 342935"/>
                <a:gd name="connsiteX25" fmla="*/ 137998 w 529485"/>
                <a:gd name="connsiteY25" fmla="*/ 132518 h 342935"/>
                <a:gd name="connsiteX26" fmla="*/ 141713 w 529485"/>
                <a:gd name="connsiteY26" fmla="*/ 133271 h 342935"/>
                <a:gd name="connsiteX27" fmla="*/ 186480 w 529485"/>
                <a:gd name="connsiteY27" fmla="*/ 133271 h 342935"/>
                <a:gd name="connsiteX28" fmla="*/ 196005 w 529485"/>
                <a:gd name="connsiteY28" fmla="*/ 142796 h 342935"/>
                <a:gd name="connsiteX29" fmla="*/ 193091 w 529485"/>
                <a:gd name="connsiteY29" fmla="*/ 149578 h 342935"/>
                <a:gd name="connsiteX30" fmla="*/ 186480 w 529485"/>
                <a:gd name="connsiteY30" fmla="*/ 152321 h 342935"/>
                <a:gd name="connsiteX31" fmla="*/ 148380 w 529485"/>
                <a:gd name="connsiteY31" fmla="*/ 152321 h 342935"/>
                <a:gd name="connsiteX32" fmla="*/ 138855 w 529485"/>
                <a:gd name="connsiteY32" fmla="*/ 161846 h 342935"/>
                <a:gd name="connsiteX33" fmla="*/ 138427 w 529485"/>
                <a:gd name="connsiteY33" fmla="*/ 166999 h 342935"/>
                <a:gd name="connsiteX34" fmla="*/ 138332 w 529485"/>
                <a:gd name="connsiteY34" fmla="*/ 167780 h 342935"/>
                <a:gd name="connsiteX35" fmla="*/ 138046 w 529485"/>
                <a:gd name="connsiteY35" fmla="*/ 169294 h 342935"/>
                <a:gd name="connsiteX36" fmla="*/ 91230 w 529485"/>
                <a:gd name="connsiteY36" fmla="*/ 195183 h 342935"/>
                <a:gd name="connsiteX37" fmla="*/ 78848 w 529485"/>
                <a:gd name="connsiteY37" fmla="*/ 192735 h 342935"/>
                <a:gd name="connsiteX38" fmla="*/ 68580 w 529485"/>
                <a:gd name="connsiteY38" fmla="*/ 194840 h 342935"/>
                <a:gd name="connsiteX39" fmla="*/ 3543 w 529485"/>
                <a:gd name="connsiteY39" fmla="*/ 260001 h 342935"/>
                <a:gd name="connsiteX40" fmla="*/ 17012 w 529485"/>
                <a:gd name="connsiteY40" fmla="*/ 273469 h 342935"/>
                <a:gd name="connsiteX41" fmla="*/ 77905 w 529485"/>
                <a:gd name="connsiteY41" fmla="*/ 212576 h 342935"/>
                <a:gd name="connsiteX42" fmla="*/ 91240 w 529485"/>
                <a:gd name="connsiteY42" fmla="*/ 214348 h 342935"/>
                <a:gd name="connsiteX43" fmla="*/ 145952 w 529485"/>
                <a:gd name="connsiteY43" fmla="*/ 191754 h 342935"/>
                <a:gd name="connsiteX44" fmla="*/ 327336 w 529485"/>
                <a:gd name="connsiteY44" fmla="*/ 342287 h 342935"/>
                <a:gd name="connsiteX45" fmla="*/ 186490 w 529485"/>
                <a:gd name="connsiteY45" fmla="*/ 171485 h 342935"/>
                <a:gd name="connsiteX46" fmla="*/ 192157 w 529485"/>
                <a:gd name="connsiteY46" fmla="*/ 170933 h 342935"/>
                <a:gd name="connsiteX47" fmla="*/ 206559 w 529485"/>
                <a:gd name="connsiteY47" fmla="*/ 163170 h 342935"/>
                <a:gd name="connsiteX48" fmla="*/ 206559 w 529485"/>
                <a:gd name="connsiteY48" fmla="*/ 163170 h 342935"/>
                <a:gd name="connsiteX49" fmla="*/ 207264 w 529485"/>
                <a:gd name="connsiteY49" fmla="*/ 162332 h 342935"/>
                <a:gd name="connsiteX50" fmla="*/ 214493 w 529485"/>
                <a:gd name="connsiteY50" fmla="*/ 148596 h 342935"/>
                <a:gd name="connsiteX51" fmla="*/ 192211 w 529485"/>
                <a:gd name="connsiteY51" fmla="*/ 114884 h 342935"/>
                <a:gd name="connsiteX52" fmla="*/ 186480 w 529485"/>
                <a:gd name="connsiteY52" fmla="*/ 114306 h 342935"/>
                <a:gd name="connsiteX53" fmla="*/ 152324 w 529485"/>
                <a:gd name="connsiteY53" fmla="*/ 114306 h 342935"/>
                <a:gd name="connsiteX54" fmla="*/ 162677 w 529485"/>
                <a:gd name="connsiteY54" fmla="*/ 71111 h 342935"/>
                <a:gd name="connsiteX55" fmla="*/ 162677 w 529485"/>
                <a:gd name="connsiteY55" fmla="*/ 71111 h 342935"/>
                <a:gd name="connsiteX56" fmla="*/ 162677 w 529485"/>
                <a:gd name="connsiteY56" fmla="*/ 71111 h 342935"/>
                <a:gd name="connsiteX57" fmla="*/ 291668 w 529485"/>
                <a:gd name="connsiteY57" fmla="*/ 29710 h 342935"/>
                <a:gd name="connsiteX58" fmla="*/ 323231 w 529485"/>
                <a:gd name="connsiteY58" fmla="*/ 55766 h 342935"/>
                <a:gd name="connsiteX59" fmla="*/ 337270 w 529485"/>
                <a:gd name="connsiteY59" fmla="*/ 56785 h 342935"/>
                <a:gd name="connsiteX60" fmla="*/ 338290 w 529485"/>
                <a:gd name="connsiteY60" fmla="*/ 55766 h 342935"/>
                <a:gd name="connsiteX61" fmla="*/ 446589 w 529485"/>
                <a:gd name="connsiteY61" fmla="*/ 25000 h 342935"/>
                <a:gd name="connsiteX62" fmla="*/ 506787 w 529485"/>
                <a:gd name="connsiteY62" fmla="*/ 159064 h 342935"/>
                <a:gd name="connsiteX63" fmla="*/ 462972 w 529485"/>
                <a:gd name="connsiteY63" fmla="*/ 238532 h 342935"/>
                <a:gd name="connsiteX64" fmla="*/ 330832 w 529485"/>
                <a:gd name="connsiteY64" fmla="*/ 323218 h 342935"/>
                <a:gd name="connsiteX65" fmla="*/ 158658 w 529485"/>
                <a:gd name="connsiteY65" fmla="*/ 171533 h 3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9485" h="342935">
                  <a:moveTo>
                    <a:pt x="327336" y="342287"/>
                  </a:moveTo>
                  <a:cubicBezTo>
                    <a:pt x="328439" y="342715"/>
                    <a:pt x="329611" y="342934"/>
                    <a:pt x="330794" y="342935"/>
                  </a:cubicBezTo>
                  <a:cubicBezTo>
                    <a:pt x="331979" y="342932"/>
                    <a:pt x="333154" y="342713"/>
                    <a:pt x="334261" y="342287"/>
                  </a:cubicBezTo>
                  <a:cubicBezTo>
                    <a:pt x="544763" y="260115"/>
                    <a:pt x="530533" y="127518"/>
                    <a:pt x="528571" y="114230"/>
                  </a:cubicBezTo>
                  <a:cubicBezTo>
                    <a:pt x="528217" y="50789"/>
                    <a:pt x="476501" y="-352"/>
                    <a:pt x="413060" y="2"/>
                  </a:cubicBezTo>
                  <a:cubicBezTo>
                    <a:pt x="381965" y="175"/>
                    <a:pt x="352268" y="12948"/>
                    <a:pt x="330756" y="35401"/>
                  </a:cubicBezTo>
                  <a:cubicBezTo>
                    <a:pt x="286906" y="-10366"/>
                    <a:pt x="214256" y="-11921"/>
                    <a:pt x="168488" y="31929"/>
                  </a:cubicBezTo>
                  <a:cubicBezTo>
                    <a:pt x="160717" y="39375"/>
                    <a:pt x="154031" y="47877"/>
                    <a:pt x="148628" y="57185"/>
                  </a:cubicBezTo>
                  <a:lnTo>
                    <a:pt x="127054" y="57185"/>
                  </a:lnTo>
                  <a:cubicBezTo>
                    <a:pt x="87849" y="57185"/>
                    <a:pt x="65513" y="88389"/>
                    <a:pt x="58893" y="102905"/>
                  </a:cubicBezTo>
                  <a:lnTo>
                    <a:pt x="0" y="144720"/>
                  </a:lnTo>
                  <a:lnTo>
                    <a:pt x="11030" y="160255"/>
                  </a:lnTo>
                  <a:lnTo>
                    <a:pt x="72190" y="116821"/>
                  </a:lnTo>
                  <a:cubicBezTo>
                    <a:pt x="73758" y="115703"/>
                    <a:pt x="74950" y="114135"/>
                    <a:pt x="75609" y="112325"/>
                  </a:cubicBezTo>
                  <a:cubicBezTo>
                    <a:pt x="78400" y="104705"/>
                    <a:pt x="95317" y="76235"/>
                    <a:pt x="127044" y="76235"/>
                  </a:cubicBezTo>
                  <a:lnTo>
                    <a:pt x="140513" y="76235"/>
                  </a:lnTo>
                  <a:cubicBezTo>
                    <a:pt x="136369" y="91734"/>
                    <a:pt x="133583" y="107564"/>
                    <a:pt x="132188" y="123546"/>
                  </a:cubicBezTo>
                  <a:lnTo>
                    <a:pt x="132188" y="123631"/>
                  </a:lnTo>
                  <a:lnTo>
                    <a:pt x="132188" y="123860"/>
                  </a:lnTo>
                  <a:cubicBezTo>
                    <a:pt x="132247" y="124461"/>
                    <a:pt x="132365" y="125054"/>
                    <a:pt x="132540" y="125632"/>
                  </a:cubicBezTo>
                  <a:cubicBezTo>
                    <a:pt x="132607" y="126235"/>
                    <a:pt x="132728" y="126831"/>
                    <a:pt x="132902" y="127413"/>
                  </a:cubicBezTo>
                  <a:cubicBezTo>
                    <a:pt x="133249" y="128166"/>
                    <a:pt x="133698" y="128868"/>
                    <a:pt x="134236" y="129499"/>
                  </a:cubicBezTo>
                  <a:cubicBezTo>
                    <a:pt x="134426" y="129828"/>
                    <a:pt x="134636" y="130147"/>
                    <a:pt x="134864" y="130451"/>
                  </a:cubicBezTo>
                  <a:lnTo>
                    <a:pt x="134931" y="130451"/>
                  </a:lnTo>
                  <a:cubicBezTo>
                    <a:pt x="135789" y="131331"/>
                    <a:pt x="136812" y="132033"/>
                    <a:pt x="137941" y="132518"/>
                  </a:cubicBezTo>
                  <a:lnTo>
                    <a:pt x="137998" y="132518"/>
                  </a:lnTo>
                  <a:cubicBezTo>
                    <a:pt x="139173" y="133017"/>
                    <a:pt x="140437" y="133273"/>
                    <a:pt x="141713" y="133271"/>
                  </a:cubicBezTo>
                  <a:lnTo>
                    <a:pt x="186480" y="133271"/>
                  </a:lnTo>
                  <a:cubicBezTo>
                    <a:pt x="191741" y="133271"/>
                    <a:pt x="196005" y="137535"/>
                    <a:pt x="196005" y="142796"/>
                  </a:cubicBezTo>
                  <a:cubicBezTo>
                    <a:pt x="196014" y="145362"/>
                    <a:pt x="194959" y="147817"/>
                    <a:pt x="193091" y="149578"/>
                  </a:cubicBezTo>
                  <a:cubicBezTo>
                    <a:pt x="191353" y="151355"/>
                    <a:pt x="188966" y="152346"/>
                    <a:pt x="186480" y="152321"/>
                  </a:cubicBezTo>
                  <a:lnTo>
                    <a:pt x="148380" y="152321"/>
                  </a:lnTo>
                  <a:cubicBezTo>
                    <a:pt x="143120" y="152321"/>
                    <a:pt x="138855" y="156585"/>
                    <a:pt x="138855" y="161846"/>
                  </a:cubicBezTo>
                  <a:cubicBezTo>
                    <a:pt x="138858" y="163572"/>
                    <a:pt x="138715" y="165296"/>
                    <a:pt x="138427" y="166999"/>
                  </a:cubicBezTo>
                  <a:cubicBezTo>
                    <a:pt x="138427" y="167275"/>
                    <a:pt x="138427" y="167494"/>
                    <a:pt x="138332" y="167780"/>
                  </a:cubicBezTo>
                  <a:cubicBezTo>
                    <a:pt x="138264" y="168289"/>
                    <a:pt x="138168" y="168795"/>
                    <a:pt x="138046" y="169294"/>
                  </a:cubicBezTo>
                  <a:cubicBezTo>
                    <a:pt x="135103" y="182382"/>
                    <a:pt x="108756" y="195183"/>
                    <a:pt x="91230" y="195183"/>
                  </a:cubicBezTo>
                  <a:cubicBezTo>
                    <a:pt x="86985" y="195160"/>
                    <a:pt x="82783" y="194329"/>
                    <a:pt x="78848" y="192735"/>
                  </a:cubicBezTo>
                  <a:cubicBezTo>
                    <a:pt x="75312" y="191321"/>
                    <a:pt x="71274" y="192149"/>
                    <a:pt x="68580" y="194840"/>
                  </a:cubicBezTo>
                  <a:lnTo>
                    <a:pt x="3543" y="260001"/>
                  </a:lnTo>
                  <a:lnTo>
                    <a:pt x="17012" y="273469"/>
                  </a:lnTo>
                  <a:lnTo>
                    <a:pt x="77905" y="212576"/>
                  </a:lnTo>
                  <a:cubicBezTo>
                    <a:pt x="82253" y="213751"/>
                    <a:pt x="86736" y="214346"/>
                    <a:pt x="91240" y="214348"/>
                  </a:cubicBezTo>
                  <a:cubicBezTo>
                    <a:pt x="111588" y="213584"/>
                    <a:pt x="130993" y="205571"/>
                    <a:pt x="145952" y="191754"/>
                  </a:cubicBezTo>
                  <a:cubicBezTo>
                    <a:pt x="166211" y="239313"/>
                    <a:pt x="214551" y="298368"/>
                    <a:pt x="327336" y="342287"/>
                  </a:cubicBezTo>
                  <a:close/>
                  <a:moveTo>
                    <a:pt x="186490" y="171485"/>
                  </a:moveTo>
                  <a:cubicBezTo>
                    <a:pt x="188393" y="171490"/>
                    <a:pt x="190291" y="171305"/>
                    <a:pt x="192157" y="170933"/>
                  </a:cubicBezTo>
                  <a:cubicBezTo>
                    <a:pt x="197634" y="169865"/>
                    <a:pt x="202657" y="167158"/>
                    <a:pt x="206559" y="163170"/>
                  </a:cubicBezTo>
                  <a:lnTo>
                    <a:pt x="206559" y="163170"/>
                  </a:lnTo>
                  <a:cubicBezTo>
                    <a:pt x="206826" y="162913"/>
                    <a:pt x="207007" y="162598"/>
                    <a:pt x="207264" y="162332"/>
                  </a:cubicBezTo>
                  <a:cubicBezTo>
                    <a:pt x="210932" y="158535"/>
                    <a:pt x="213440" y="153770"/>
                    <a:pt x="214493" y="148596"/>
                  </a:cubicBezTo>
                  <a:cubicBezTo>
                    <a:pt x="217650" y="133134"/>
                    <a:pt x="207674" y="118040"/>
                    <a:pt x="192211" y="114884"/>
                  </a:cubicBezTo>
                  <a:cubicBezTo>
                    <a:pt x="190325" y="114499"/>
                    <a:pt x="188405" y="114305"/>
                    <a:pt x="186480" y="114306"/>
                  </a:cubicBezTo>
                  <a:lnTo>
                    <a:pt x="152324" y="114306"/>
                  </a:lnTo>
                  <a:cubicBezTo>
                    <a:pt x="153919" y="99525"/>
                    <a:pt x="157399" y="85009"/>
                    <a:pt x="162677" y="71111"/>
                  </a:cubicBezTo>
                  <a:lnTo>
                    <a:pt x="162677" y="71111"/>
                  </a:lnTo>
                  <a:lnTo>
                    <a:pt x="162677" y="71111"/>
                  </a:lnTo>
                  <a:cubicBezTo>
                    <a:pt x="186865" y="24058"/>
                    <a:pt x="244616" y="5523"/>
                    <a:pt x="291668" y="29710"/>
                  </a:cubicBezTo>
                  <a:cubicBezTo>
                    <a:pt x="303943" y="36020"/>
                    <a:pt x="314710" y="44908"/>
                    <a:pt x="323231" y="55766"/>
                  </a:cubicBezTo>
                  <a:cubicBezTo>
                    <a:pt x="326826" y="59924"/>
                    <a:pt x="333112" y="60381"/>
                    <a:pt x="337270" y="56785"/>
                  </a:cubicBezTo>
                  <a:cubicBezTo>
                    <a:pt x="337634" y="56471"/>
                    <a:pt x="337975" y="56130"/>
                    <a:pt x="338290" y="55766"/>
                  </a:cubicBezTo>
                  <a:cubicBezTo>
                    <a:pt x="363901" y="23114"/>
                    <a:pt x="407637" y="10690"/>
                    <a:pt x="446589" y="25000"/>
                  </a:cubicBezTo>
                  <a:cubicBezTo>
                    <a:pt x="500605" y="44869"/>
                    <a:pt x="518979" y="107039"/>
                    <a:pt x="506787" y="159064"/>
                  </a:cubicBezTo>
                  <a:cubicBezTo>
                    <a:pt x="499184" y="188851"/>
                    <a:pt x="484103" y="216204"/>
                    <a:pt x="462972" y="238532"/>
                  </a:cubicBezTo>
                  <a:cubicBezTo>
                    <a:pt x="427301" y="277517"/>
                    <a:pt x="379438" y="303883"/>
                    <a:pt x="330832" y="323218"/>
                  </a:cubicBezTo>
                  <a:cubicBezTo>
                    <a:pt x="215894" y="277498"/>
                    <a:pt x="173565" y="216615"/>
                    <a:pt x="158658" y="171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28ECAD2-5B08-4B4A-AB7C-E230653FF163}"/>
                </a:ext>
              </a:extLst>
            </p:cNvPr>
            <p:cNvSpPr/>
            <p:nvPr/>
          </p:nvSpPr>
          <p:spPr>
            <a:xfrm>
              <a:off x="5566738" y="5557608"/>
              <a:ext cx="400050" cy="145170"/>
            </a:xfrm>
            <a:custGeom>
              <a:avLst/>
              <a:gdLst>
                <a:gd name="connsiteX0" fmla="*/ 400051 w 400050"/>
                <a:gd name="connsiteY0" fmla="*/ 40405 h 145170"/>
                <a:gd name="connsiteX1" fmla="*/ 400051 w 400050"/>
                <a:gd name="connsiteY1" fmla="*/ 21355 h 145170"/>
                <a:gd name="connsiteX2" fmla="*/ 352426 w 400050"/>
                <a:gd name="connsiteY2" fmla="*/ 21355 h 145170"/>
                <a:gd name="connsiteX3" fmla="*/ 352426 w 400050"/>
                <a:gd name="connsiteY3" fmla="*/ 11830 h 145170"/>
                <a:gd name="connsiteX4" fmla="*/ 342901 w 400050"/>
                <a:gd name="connsiteY4" fmla="*/ 2305 h 145170"/>
                <a:gd name="connsiteX5" fmla="*/ 304801 w 400050"/>
                <a:gd name="connsiteY5" fmla="*/ 2305 h 145170"/>
                <a:gd name="connsiteX6" fmla="*/ 295276 w 400050"/>
                <a:gd name="connsiteY6" fmla="*/ 11830 h 145170"/>
                <a:gd name="connsiteX7" fmla="*/ 295276 w 400050"/>
                <a:gd name="connsiteY7" fmla="*/ 17545 h 145170"/>
                <a:gd name="connsiteX8" fmla="*/ 282436 w 400050"/>
                <a:gd name="connsiteY8" fmla="*/ 12373 h 145170"/>
                <a:gd name="connsiteX9" fmla="*/ 281855 w 400050"/>
                <a:gd name="connsiteY9" fmla="*/ 11925 h 145170"/>
                <a:gd name="connsiteX10" fmla="*/ 279826 w 400050"/>
                <a:gd name="connsiteY10" fmla="*/ 11373 h 145170"/>
                <a:gd name="connsiteX11" fmla="*/ 240717 w 400050"/>
                <a:gd name="connsiteY11" fmla="*/ 0 h 145170"/>
                <a:gd name="connsiteX12" fmla="*/ 185310 w 400050"/>
                <a:gd name="connsiteY12" fmla="*/ 15859 h 145170"/>
                <a:gd name="connsiteX13" fmla="*/ 134522 w 400050"/>
                <a:gd name="connsiteY13" fmla="*/ 6191 h 145170"/>
                <a:gd name="connsiteX14" fmla="*/ 99794 w 400050"/>
                <a:gd name="connsiteY14" fmla="*/ 29051 h 145170"/>
                <a:gd name="connsiteX15" fmla="*/ 41692 w 400050"/>
                <a:gd name="connsiteY15" fmla="*/ 2762 h 145170"/>
                <a:gd name="connsiteX16" fmla="*/ 2858 w 400050"/>
                <a:gd name="connsiteY16" fmla="*/ 16688 h 145170"/>
                <a:gd name="connsiteX17" fmla="*/ 1 w 400050"/>
                <a:gd name="connsiteY17" fmla="*/ 29166 h 145170"/>
                <a:gd name="connsiteX18" fmla="*/ 16708 w 400050"/>
                <a:gd name="connsiteY18" fmla="*/ 55540 h 145170"/>
                <a:gd name="connsiteX19" fmla="*/ 151867 w 400050"/>
                <a:gd name="connsiteY19" fmla="*/ 132807 h 145170"/>
                <a:gd name="connsiteX20" fmla="*/ 163802 w 400050"/>
                <a:gd name="connsiteY20" fmla="*/ 135665 h 145170"/>
                <a:gd name="connsiteX21" fmla="*/ 167812 w 400050"/>
                <a:gd name="connsiteY21" fmla="*/ 135369 h 145170"/>
                <a:gd name="connsiteX22" fmla="*/ 239431 w 400050"/>
                <a:gd name="connsiteY22" fmla="*/ 124616 h 145170"/>
                <a:gd name="connsiteX23" fmla="*/ 243631 w 400050"/>
                <a:gd name="connsiteY23" fmla="*/ 124616 h 145170"/>
                <a:gd name="connsiteX24" fmla="*/ 245193 w 400050"/>
                <a:gd name="connsiteY24" fmla="*/ 124739 h 145170"/>
                <a:gd name="connsiteX25" fmla="*/ 295276 w 400050"/>
                <a:gd name="connsiteY25" fmla="*/ 124463 h 145170"/>
                <a:gd name="connsiteX26" fmla="*/ 295276 w 400050"/>
                <a:gd name="connsiteY26" fmla="*/ 135646 h 145170"/>
                <a:gd name="connsiteX27" fmla="*/ 304801 w 400050"/>
                <a:gd name="connsiteY27" fmla="*/ 145171 h 145170"/>
                <a:gd name="connsiteX28" fmla="*/ 342901 w 400050"/>
                <a:gd name="connsiteY28" fmla="*/ 145171 h 145170"/>
                <a:gd name="connsiteX29" fmla="*/ 352426 w 400050"/>
                <a:gd name="connsiteY29" fmla="*/ 135646 h 145170"/>
                <a:gd name="connsiteX30" fmla="*/ 352426 w 400050"/>
                <a:gd name="connsiteY30" fmla="*/ 126121 h 145170"/>
                <a:gd name="connsiteX31" fmla="*/ 400051 w 400050"/>
                <a:gd name="connsiteY31" fmla="*/ 126121 h 145170"/>
                <a:gd name="connsiteX32" fmla="*/ 400051 w 400050"/>
                <a:gd name="connsiteY32" fmla="*/ 107071 h 145170"/>
                <a:gd name="connsiteX33" fmla="*/ 352426 w 400050"/>
                <a:gd name="connsiteY33" fmla="*/ 107071 h 145170"/>
                <a:gd name="connsiteX34" fmla="*/ 352426 w 400050"/>
                <a:gd name="connsiteY34" fmla="*/ 40396 h 145170"/>
                <a:gd name="connsiteX35" fmla="*/ 295276 w 400050"/>
                <a:gd name="connsiteY35" fmla="*/ 105423 h 145170"/>
                <a:gd name="connsiteX36" fmla="*/ 245793 w 400050"/>
                <a:gd name="connsiteY36" fmla="*/ 105699 h 145170"/>
                <a:gd name="connsiteX37" fmla="*/ 236916 w 400050"/>
                <a:gd name="connsiteY37" fmla="*/ 105699 h 145170"/>
                <a:gd name="connsiteX38" fmla="*/ 164945 w 400050"/>
                <a:gd name="connsiteY38" fmla="*/ 116491 h 145170"/>
                <a:gd name="connsiteX39" fmla="*/ 160945 w 400050"/>
                <a:gd name="connsiteY39" fmla="*/ 116043 h 145170"/>
                <a:gd name="connsiteX40" fmla="*/ 25718 w 400050"/>
                <a:gd name="connsiteY40" fmla="*/ 38767 h 145170"/>
                <a:gd name="connsiteX41" fmla="*/ 24766 w 400050"/>
                <a:gd name="connsiteY41" fmla="*/ 38290 h 145170"/>
                <a:gd name="connsiteX42" fmla="*/ 19003 w 400050"/>
                <a:gd name="connsiteY42" fmla="*/ 29166 h 145170"/>
                <a:gd name="connsiteX43" fmla="*/ 20003 w 400050"/>
                <a:gd name="connsiteY43" fmla="*/ 24965 h 145170"/>
                <a:gd name="connsiteX44" fmla="*/ 33665 w 400050"/>
                <a:gd name="connsiteY44" fmla="*/ 20043 h 145170"/>
                <a:gd name="connsiteX45" fmla="*/ 33719 w 400050"/>
                <a:gd name="connsiteY45" fmla="*/ 20069 h 145170"/>
                <a:gd name="connsiteX46" fmla="*/ 103890 w 400050"/>
                <a:gd name="connsiteY46" fmla="*/ 51835 h 145170"/>
                <a:gd name="connsiteX47" fmla="*/ 104157 w 400050"/>
                <a:gd name="connsiteY47" fmla="*/ 52330 h 145170"/>
                <a:gd name="connsiteX48" fmla="*/ 122673 w 400050"/>
                <a:gd name="connsiteY48" fmla="*/ 64713 h 145170"/>
                <a:gd name="connsiteX49" fmla="*/ 197635 w 400050"/>
                <a:gd name="connsiteY49" fmla="*/ 84020 h 145170"/>
                <a:gd name="connsiteX50" fmla="*/ 202398 w 400050"/>
                <a:gd name="connsiteY50" fmla="*/ 65589 h 145170"/>
                <a:gd name="connsiteX51" fmla="*/ 126788 w 400050"/>
                <a:gd name="connsiteY51" fmla="*/ 46063 h 145170"/>
                <a:gd name="connsiteX52" fmla="*/ 118201 w 400050"/>
                <a:gd name="connsiteY52" fmla="*/ 33576 h 145170"/>
                <a:gd name="connsiteX53" fmla="*/ 118216 w 400050"/>
                <a:gd name="connsiteY53" fmla="*/ 33499 h 145170"/>
                <a:gd name="connsiteX54" fmla="*/ 130383 w 400050"/>
                <a:gd name="connsiteY54" fmla="*/ 24786 h 145170"/>
                <a:gd name="connsiteX55" fmla="*/ 130874 w 400050"/>
                <a:gd name="connsiteY55" fmla="*/ 24879 h 145170"/>
                <a:gd name="connsiteX56" fmla="*/ 186691 w 400050"/>
                <a:gd name="connsiteY56" fmla="*/ 35519 h 145170"/>
                <a:gd name="connsiteX57" fmla="*/ 196006 w 400050"/>
                <a:gd name="connsiteY57" fmla="*/ 31994 h 145170"/>
                <a:gd name="connsiteX58" fmla="*/ 240679 w 400050"/>
                <a:gd name="connsiteY58" fmla="*/ 19050 h 145170"/>
                <a:gd name="connsiteX59" fmla="*/ 295238 w 400050"/>
                <a:gd name="connsiteY59" fmla="*/ 38195 h 145170"/>
                <a:gd name="connsiteX60" fmla="*/ 333376 w 400050"/>
                <a:gd name="connsiteY60" fmla="*/ 126130 h 145170"/>
                <a:gd name="connsiteX61" fmla="*/ 314326 w 400050"/>
                <a:gd name="connsiteY61" fmla="*/ 126130 h 145170"/>
                <a:gd name="connsiteX62" fmla="*/ 314326 w 400050"/>
                <a:gd name="connsiteY62" fmla="*/ 21355 h 145170"/>
                <a:gd name="connsiteX63" fmla="*/ 333376 w 400050"/>
                <a:gd name="connsiteY63" fmla="*/ 21355 h 1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00050" h="145170">
                  <a:moveTo>
                    <a:pt x="400051" y="40405"/>
                  </a:moveTo>
                  <a:lnTo>
                    <a:pt x="400051" y="21355"/>
                  </a:lnTo>
                  <a:lnTo>
                    <a:pt x="352426" y="21355"/>
                  </a:lnTo>
                  <a:lnTo>
                    <a:pt x="352426" y="11830"/>
                  </a:lnTo>
                  <a:cubicBezTo>
                    <a:pt x="352426" y="6570"/>
                    <a:pt x="348161" y="2305"/>
                    <a:pt x="342901" y="2305"/>
                  </a:cubicBezTo>
                  <a:lnTo>
                    <a:pt x="304801" y="2305"/>
                  </a:lnTo>
                  <a:cubicBezTo>
                    <a:pt x="299540" y="2305"/>
                    <a:pt x="295276" y="6570"/>
                    <a:pt x="295276" y="11830"/>
                  </a:cubicBezTo>
                  <a:lnTo>
                    <a:pt x="295276" y="17545"/>
                  </a:lnTo>
                  <a:cubicBezTo>
                    <a:pt x="291237" y="15878"/>
                    <a:pt x="286903" y="14116"/>
                    <a:pt x="282436" y="12373"/>
                  </a:cubicBezTo>
                  <a:cubicBezTo>
                    <a:pt x="282217" y="12249"/>
                    <a:pt x="282084" y="12040"/>
                    <a:pt x="281855" y="11925"/>
                  </a:cubicBezTo>
                  <a:cubicBezTo>
                    <a:pt x="281202" y="11664"/>
                    <a:pt x="280522" y="11479"/>
                    <a:pt x="279826" y="11373"/>
                  </a:cubicBezTo>
                  <a:cubicBezTo>
                    <a:pt x="267348" y="5873"/>
                    <a:pt x="254198" y="2049"/>
                    <a:pt x="240717" y="0"/>
                  </a:cubicBezTo>
                  <a:cubicBezTo>
                    <a:pt x="224934" y="0"/>
                    <a:pt x="198930" y="4315"/>
                    <a:pt x="185310" y="15859"/>
                  </a:cubicBezTo>
                  <a:lnTo>
                    <a:pt x="134522" y="6191"/>
                  </a:lnTo>
                  <a:cubicBezTo>
                    <a:pt x="118678" y="3209"/>
                    <a:pt x="103320" y="13318"/>
                    <a:pt x="99794" y="29051"/>
                  </a:cubicBezTo>
                  <a:lnTo>
                    <a:pt x="41692" y="2762"/>
                  </a:lnTo>
                  <a:cubicBezTo>
                    <a:pt x="27119" y="-4046"/>
                    <a:pt x="9783" y="2171"/>
                    <a:pt x="2858" y="16688"/>
                  </a:cubicBezTo>
                  <a:cubicBezTo>
                    <a:pt x="946" y="20567"/>
                    <a:pt x="-33" y="24840"/>
                    <a:pt x="1" y="29166"/>
                  </a:cubicBezTo>
                  <a:cubicBezTo>
                    <a:pt x="-72" y="40469"/>
                    <a:pt x="6457" y="50776"/>
                    <a:pt x="16708" y="55540"/>
                  </a:cubicBezTo>
                  <a:lnTo>
                    <a:pt x="151867" y="132807"/>
                  </a:lnTo>
                  <a:cubicBezTo>
                    <a:pt x="155563" y="134691"/>
                    <a:pt x="159654" y="135671"/>
                    <a:pt x="163802" y="135665"/>
                  </a:cubicBezTo>
                  <a:cubicBezTo>
                    <a:pt x="165144" y="135666"/>
                    <a:pt x="166485" y="135567"/>
                    <a:pt x="167812" y="135369"/>
                  </a:cubicBezTo>
                  <a:lnTo>
                    <a:pt x="239431" y="124616"/>
                  </a:lnTo>
                  <a:cubicBezTo>
                    <a:pt x="240825" y="124428"/>
                    <a:pt x="242237" y="124428"/>
                    <a:pt x="243631" y="124616"/>
                  </a:cubicBezTo>
                  <a:cubicBezTo>
                    <a:pt x="244145" y="124719"/>
                    <a:pt x="244670" y="124761"/>
                    <a:pt x="245193" y="124739"/>
                  </a:cubicBezTo>
                  <a:lnTo>
                    <a:pt x="295276" y="124463"/>
                  </a:lnTo>
                  <a:lnTo>
                    <a:pt x="295276" y="135646"/>
                  </a:lnTo>
                  <a:cubicBezTo>
                    <a:pt x="295276" y="140906"/>
                    <a:pt x="299540" y="145171"/>
                    <a:pt x="304801" y="145171"/>
                  </a:cubicBezTo>
                  <a:lnTo>
                    <a:pt x="342901" y="145171"/>
                  </a:lnTo>
                  <a:cubicBezTo>
                    <a:pt x="348161" y="145171"/>
                    <a:pt x="352426" y="140906"/>
                    <a:pt x="352426" y="135646"/>
                  </a:cubicBezTo>
                  <a:lnTo>
                    <a:pt x="352426" y="126121"/>
                  </a:lnTo>
                  <a:lnTo>
                    <a:pt x="400051" y="126121"/>
                  </a:lnTo>
                  <a:lnTo>
                    <a:pt x="400051" y="107071"/>
                  </a:lnTo>
                  <a:lnTo>
                    <a:pt x="352426" y="107071"/>
                  </a:lnTo>
                  <a:lnTo>
                    <a:pt x="352426" y="40396"/>
                  </a:lnTo>
                  <a:close/>
                  <a:moveTo>
                    <a:pt x="295276" y="105423"/>
                  </a:moveTo>
                  <a:lnTo>
                    <a:pt x="245793" y="105699"/>
                  </a:lnTo>
                  <a:cubicBezTo>
                    <a:pt x="242846" y="105327"/>
                    <a:pt x="239864" y="105327"/>
                    <a:pt x="236916" y="105699"/>
                  </a:cubicBezTo>
                  <a:lnTo>
                    <a:pt x="164945" y="116491"/>
                  </a:lnTo>
                  <a:cubicBezTo>
                    <a:pt x="163597" y="116731"/>
                    <a:pt x="162207" y="116576"/>
                    <a:pt x="160945" y="116043"/>
                  </a:cubicBezTo>
                  <a:lnTo>
                    <a:pt x="25718" y="38767"/>
                  </a:lnTo>
                  <a:cubicBezTo>
                    <a:pt x="25414" y="38595"/>
                    <a:pt x="25099" y="38433"/>
                    <a:pt x="24766" y="38290"/>
                  </a:cubicBezTo>
                  <a:cubicBezTo>
                    <a:pt x="21180" y="36689"/>
                    <a:pt x="18908" y="33091"/>
                    <a:pt x="19003" y="29166"/>
                  </a:cubicBezTo>
                  <a:cubicBezTo>
                    <a:pt x="18992" y="27705"/>
                    <a:pt x="19336" y="26264"/>
                    <a:pt x="20003" y="24965"/>
                  </a:cubicBezTo>
                  <a:cubicBezTo>
                    <a:pt x="22417" y="19833"/>
                    <a:pt x="28533" y="17630"/>
                    <a:pt x="33665" y="20043"/>
                  </a:cubicBezTo>
                  <a:cubicBezTo>
                    <a:pt x="33683" y="20052"/>
                    <a:pt x="33701" y="20060"/>
                    <a:pt x="33719" y="20069"/>
                  </a:cubicBezTo>
                  <a:lnTo>
                    <a:pt x="103890" y="51835"/>
                  </a:lnTo>
                  <a:cubicBezTo>
                    <a:pt x="103995" y="51997"/>
                    <a:pt x="104052" y="52178"/>
                    <a:pt x="104157" y="52330"/>
                  </a:cubicBezTo>
                  <a:cubicBezTo>
                    <a:pt x="108438" y="58754"/>
                    <a:pt x="115101" y="63210"/>
                    <a:pt x="122673" y="64713"/>
                  </a:cubicBezTo>
                  <a:lnTo>
                    <a:pt x="197635" y="84020"/>
                  </a:lnTo>
                  <a:lnTo>
                    <a:pt x="202398" y="65589"/>
                  </a:lnTo>
                  <a:lnTo>
                    <a:pt x="126788" y="46063"/>
                  </a:lnTo>
                  <a:cubicBezTo>
                    <a:pt x="120969" y="44986"/>
                    <a:pt x="117124" y="39396"/>
                    <a:pt x="118201" y="33576"/>
                  </a:cubicBezTo>
                  <a:cubicBezTo>
                    <a:pt x="118206" y="33551"/>
                    <a:pt x="118211" y="33525"/>
                    <a:pt x="118216" y="33499"/>
                  </a:cubicBezTo>
                  <a:cubicBezTo>
                    <a:pt x="119169" y="27733"/>
                    <a:pt x="124617" y="23832"/>
                    <a:pt x="130383" y="24786"/>
                  </a:cubicBezTo>
                  <a:cubicBezTo>
                    <a:pt x="130548" y="24813"/>
                    <a:pt x="130711" y="24844"/>
                    <a:pt x="130874" y="24879"/>
                  </a:cubicBezTo>
                  <a:lnTo>
                    <a:pt x="186691" y="35519"/>
                  </a:lnTo>
                  <a:cubicBezTo>
                    <a:pt x="190212" y="36190"/>
                    <a:pt x="193812" y="34828"/>
                    <a:pt x="196006" y="31994"/>
                  </a:cubicBezTo>
                  <a:cubicBezTo>
                    <a:pt x="201350" y="25098"/>
                    <a:pt x="222219" y="19050"/>
                    <a:pt x="240679" y="19050"/>
                  </a:cubicBezTo>
                  <a:cubicBezTo>
                    <a:pt x="259465" y="23572"/>
                    <a:pt x="277745" y="29986"/>
                    <a:pt x="295238" y="38195"/>
                  </a:cubicBezTo>
                  <a:close/>
                  <a:moveTo>
                    <a:pt x="333376" y="126130"/>
                  </a:moveTo>
                  <a:lnTo>
                    <a:pt x="314326" y="126130"/>
                  </a:lnTo>
                  <a:lnTo>
                    <a:pt x="314326" y="21355"/>
                  </a:lnTo>
                  <a:lnTo>
                    <a:pt x="333376" y="21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72E7EB1-A7A3-4DB5-8722-18B9718242DA}"/>
              </a:ext>
            </a:extLst>
          </p:cNvPr>
          <p:cNvCxnSpPr/>
          <p:nvPr/>
        </p:nvCxnSpPr>
        <p:spPr>
          <a:xfrm>
            <a:off x="3983225" y="1565967"/>
            <a:ext cx="0" cy="142240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CE36FBA-7C8A-40EE-8D95-FFD181BF3B52}"/>
              </a:ext>
            </a:extLst>
          </p:cNvPr>
          <p:cNvCxnSpPr/>
          <p:nvPr/>
        </p:nvCxnSpPr>
        <p:spPr>
          <a:xfrm>
            <a:off x="7198003" y="1565967"/>
            <a:ext cx="0" cy="142240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</p:spTree>
    <p:extLst>
      <p:ext uri="{BB962C8B-B14F-4D97-AF65-F5344CB8AC3E}">
        <p14:creationId xmlns:p14="http://schemas.microsoft.com/office/powerpoint/2010/main" val="23011774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sz="quarter" idx="10"/>
          </p:nvPr>
        </p:nvSpPr>
        <p:spPr>
          <a:xfrm>
            <a:off x="600075" y="940904"/>
            <a:ext cx="10991850" cy="5098389"/>
          </a:xfrm>
        </p:spPr>
        <p:txBody>
          <a:bodyPr/>
          <a:lstStyle/>
          <a:p>
            <a:r>
              <a:rPr lang="en-US" sz="2000" b="1" noProof="0">
                <a:solidFill>
                  <a:schemeClr val="accent4"/>
                </a:solidFill>
              </a:rPr>
              <a:t>Objectives:</a:t>
            </a:r>
          </a:p>
          <a:p>
            <a:pPr lvl="1"/>
            <a:endParaRPr lang="en-US" sz="1800" noProof="0"/>
          </a:p>
          <a:p>
            <a:pPr lvl="1"/>
            <a:r>
              <a:rPr lang="en-US" sz="1800" b="1" noProof="0"/>
              <a:t>Raise awareness of life-threatening hazards through a final work check.</a:t>
            </a:r>
            <a:endParaRPr lang="en-US" sz="1800" b="1" noProof="0">
              <a:solidFill>
                <a:schemeClr val="accent4"/>
              </a:solidFill>
            </a:endParaRPr>
          </a:p>
          <a:p>
            <a:pPr lvl="1"/>
            <a:r>
              <a:rPr lang="en-US" sz="1800" b="1" noProof="0"/>
              <a:t>Step back when you perceive uncertainty of a safe execution. Compare perceptions.</a:t>
            </a:r>
          </a:p>
          <a:p>
            <a:pPr lvl="1"/>
            <a:r>
              <a:rPr lang="en-US" sz="1800" b="1" noProof="0"/>
              <a:t>Enable a final GO/NO GO gate</a:t>
            </a:r>
            <a:endParaRPr lang="en-US" sz="1800" b="1" noProof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2000" noProof="0"/>
          </a:p>
          <a:p>
            <a:pPr marL="0" indent="0">
              <a:buNone/>
            </a:pPr>
            <a:endParaRPr lang="en-US" sz="2000" b="1" noProof="0">
              <a:solidFill>
                <a:schemeClr val="accent4"/>
              </a:solidFill>
            </a:endParaRPr>
          </a:p>
          <a:p>
            <a:r>
              <a:rPr lang="en-US" sz="2000" b="1" noProof="0">
                <a:solidFill>
                  <a:schemeClr val="accent4"/>
                </a:solidFill>
              </a:rPr>
              <a:t>Common challenges to overcome:</a:t>
            </a:r>
          </a:p>
          <a:p>
            <a:pPr marL="0" indent="0">
              <a:buNone/>
            </a:pPr>
            <a:endParaRPr lang="en-US" sz="2000" b="1" noProof="0">
              <a:solidFill>
                <a:schemeClr val="accent4"/>
              </a:solidFill>
            </a:endParaRPr>
          </a:p>
          <a:p>
            <a:pPr lvl="1"/>
            <a:r>
              <a:rPr lang="en-US" sz="1800" b="1" noProof="0"/>
              <a:t>Production pressure</a:t>
            </a:r>
          </a:p>
          <a:p>
            <a:pPr lvl="1"/>
            <a:r>
              <a:rPr lang="en-US" sz="1800" b="1" noProof="0"/>
              <a:t>Deference to Authority</a:t>
            </a:r>
          </a:p>
          <a:p>
            <a:pPr lvl="1"/>
            <a:r>
              <a:rPr lang="en-US" sz="1800" b="1" noProof="0"/>
              <a:t>Bystander passivity</a:t>
            </a:r>
          </a:p>
          <a:p>
            <a:pPr lvl="1"/>
            <a:r>
              <a:rPr lang="en-US" sz="1800" b="1" noProof="0">
                <a:sym typeface="Wingdings" panose="05000000000000000000" pitchFamily="2" charset="2"/>
              </a:rPr>
              <a:t>Afraid to speak up</a:t>
            </a:r>
          </a:p>
          <a:p>
            <a:pPr marL="266689" lvl="1" indent="0">
              <a:buNone/>
            </a:pPr>
            <a:endParaRPr lang="en-US" sz="1800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Our lives first : Ambassadors' training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solidFill>
                  <a:schemeClr val="bg2"/>
                </a:solidFill>
              </a:rPr>
              <a:t>SAFETY GREEN LIGHT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077" y="3098623"/>
            <a:ext cx="1807353" cy="243349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5AAFD7A-ED73-440A-B310-7AC933C82BC3}"/>
              </a:ext>
            </a:extLst>
          </p:cNvPr>
          <p:cNvGrpSpPr/>
          <p:nvPr/>
        </p:nvGrpSpPr>
        <p:grpSpPr>
          <a:xfrm>
            <a:off x="11329055" y="825662"/>
            <a:ext cx="525740" cy="615142"/>
            <a:chOff x="7786526" y="4620767"/>
            <a:chExt cx="571500" cy="552450"/>
          </a:xfrm>
          <a:solidFill>
            <a:schemeClr val="bg2"/>
          </a:solidFill>
        </p:grpSpPr>
        <p:sp>
          <p:nvSpPr>
            <p:cNvPr id="7" name="Forme libre : forme 9">
              <a:extLst>
                <a:ext uri="{FF2B5EF4-FFF2-40B4-BE49-F238E27FC236}">
                  <a16:creationId xmlns:a16="http://schemas.microsoft.com/office/drawing/2014/main" id="{43732A5D-20F6-4A8C-AC04-CB1BEE5BA3F1}"/>
                </a:ext>
              </a:extLst>
            </p:cNvPr>
            <p:cNvSpPr/>
            <p:nvPr/>
          </p:nvSpPr>
          <p:spPr>
            <a:xfrm>
              <a:off x="7786526" y="4620767"/>
              <a:ext cx="571500" cy="342900"/>
            </a:xfrm>
            <a:custGeom>
              <a:avLst/>
              <a:gdLst>
                <a:gd name="connsiteX0" fmla="*/ 561975 w 571500"/>
                <a:gd name="connsiteY0" fmla="*/ 266700 h 342900"/>
                <a:gd name="connsiteX1" fmla="*/ 530419 w 571500"/>
                <a:gd name="connsiteY1" fmla="*/ 266700 h 342900"/>
                <a:gd name="connsiteX2" fmla="*/ 352425 w 571500"/>
                <a:gd name="connsiteY2" fmla="*/ 66665 h 342900"/>
                <a:gd name="connsiteX3" fmla="*/ 352425 w 571500"/>
                <a:gd name="connsiteY3" fmla="*/ 28575 h 342900"/>
                <a:gd name="connsiteX4" fmla="*/ 342900 w 571500"/>
                <a:gd name="connsiteY4" fmla="*/ 19050 h 342900"/>
                <a:gd name="connsiteX5" fmla="*/ 295275 w 571500"/>
                <a:gd name="connsiteY5" fmla="*/ 19050 h 342900"/>
                <a:gd name="connsiteX6" fmla="*/ 295275 w 571500"/>
                <a:gd name="connsiteY6" fmla="*/ 0 h 342900"/>
                <a:gd name="connsiteX7" fmla="*/ 276225 w 571500"/>
                <a:gd name="connsiteY7" fmla="*/ 0 h 342900"/>
                <a:gd name="connsiteX8" fmla="*/ 276225 w 571500"/>
                <a:gd name="connsiteY8" fmla="*/ 19050 h 342900"/>
                <a:gd name="connsiteX9" fmla="*/ 228600 w 571500"/>
                <a:gd name="connsiteY9" fmla="*/ 19050 h 342900"/>
                <a:gd name="connsiteX10" fmla="*/ 219075 w 571500"/>
                <a:gd name="connsiteY10" fmla="*/ 28575 h 342900"/>
                <a:gd name="connsiteX11" fmla="*/ 219075 w 571500"/>
                <a:gd name="connsiteY11" fmla="*/ 66665 h 342900"/>
                <a:gd name="connsiteX12" fmla="*/ 41081 w 571500"/>
                <a:gd name="connsiteY12" fmla="*/ 266700 h 342900"/>
                <a:gd name="connsiteX13" fmla="*/ 9525 w 571500"/>
                <a:gd name="connsiteY13" fmla="*/ 266700 h 342900"/>
                <a:gd name="connsiteX14" fmla="*/ 0 w 571500"/>
                <a:gd name="connsiteY14" fmla="*/ 276225 h 342900"/>
                <a:gd name="connsiteX15" fmla="*/ 0 w 571500"/>
                <a:gd name="connsiteY15" fmla="*/ 333375 h 342900"/>
                <a:gd name="connsiteX16" fmla="*/ 9525 w 571500"/>
                <a:gd name="connsiteY16" fmla="*/ 342900 h 342900"/>
                <a:gd name="connsiteX17" fmla="*/ 561975 w 571500"/>
                <a:gd name="connsiteY17" fmla="*/ 342900 h 342900"/>
                <a:gd name="connsiteX18" fmla="*/ 571500 w 571500"/>
                <a:gd name="connsiteY18" fmla="*/ 333375 h 342900"/>
                <a:gd name="connsiteX19" fmla="*/ 571500 w 571500"/>
                <a:gd name="connsiteY19" fmla="*/ 276225 h 342900"/>
                <a:gd name="connsiteX20" fmla="*/ 561975 w 571500"/>
                <a:gd name="connsiteY20" fmla="*/ 266700 h 342900"/>
                <a:gd name="connsiteX21" fmla="*/ 552450 w 571500"/>
                <a:gd name="connsiteY21" fmla="*/ 323850 h 342900"/>
                <a:gd name="connsiteX22" fmla="*/ 19050 w 571500"/>
                <a:gd name="connsiteY22" fmla="*/ 323850 h 342900"/>
                <a:gd name="connsiteX23" fmla="*/ 19050 w 571500"/>
                <a:gd name="connsiteY23" fmla="*/ 285750 h 342900"/>
                <a:gd name="connsiteX24" fmla="*/ 49397 w 571500"/>
                <a:gd name="connsiteY24" fmla="*/ 285750 h 342900"/>
                <a:gd name="connsiteX25" fmla="*/ 58855 w 571500"/>
                <a:gd name="connsiteY25" fmla="*/ 277358 h 342900"/>
                <a:gd name="connsiteX26" fmla="*/ 219075 w 571500"/>
                <a:gd name="connsiteY26" fmla="*/ 86335 h 342900"/>
                <a:gd name="connsiteX27" fmla="*/ 219075 w 571500"/>
                <a:gd name="connsiteY27" fmla="*/ 161925 h 342900"/>
                <a:gd name="connsiteX28" fmla="*/ 238125 w 571500"/>
                <a:gd name="connsiteY28" fmla="*/ 161925 h 342900"/>
                <a:gd name="connsiteX29" fmla="*/ 238125 w 571500"/>
                <a:gd name="connsiteY29" fmla="*/ 73828 h 342900"/>
                <a:gd name="connsiteX30" fmla="*/ 238125 w 571500"/>
                <a:gd name="connsiteY30" fmla="*/ 38100 h 342900"/>
                <a:gd name="connsiteX31" fmla="*/ 276225 w 571500"/>
                <a:gd name="connsiteY31" fmla="*/ 38100 h 342900"/>
                <a:gd name="connsiteX32" fmla="*/ 276225 w 571500"/>
                <a:gd name="connsiteY32" fmla="*/ 123825 h 342900"/>
                <a:gd name="connsiteX33" fmla="*/ 295275 w 571500"/>
                <a:gd name="connsiteY33" fmla="*/ 123825 h 342900"/>
                <a:gd name="connsiteX34" fmla="*/ 295275 w 571500"/>
                <a:gd name="connsiteY34" fmla="*/ 38100 h 342900"/>
                <a:gd name="connsiteX35" fmla="*/ 333375 w 571500"/>
                <a:gd name="connsiteY35" fmla="*/ 38100 h 342900"/>
                <a:gd name="connsiteX36" fmla="*/ 333375 w 571500"/>
                <a:gd name="connsiteY36" fmla="*/ 73828 h 342900"/>
                <a:gd name="connsiteX37" fmla="*/ 333375 w 571500"/>
                <a:gd name="connsiteY37" fmla="*/ 161925 h 342900"/>
                <a:gd name="connsiteX38" fmla="*/ 352425 w 571500"/>
                <a:gd name="connsiteY38" fmla="*/ 161925 h 342900"/>
                <a:gd name="connsiteX39" fmla="*/ 352425 w 571500"/>
                <a:gd name="connsiteY39" fmla="*/ 86335 h 342900"/>
                <a:gd name="connsiteX40" fmla="*/ 512645 w 571500"/>
                <a:gd name="connsiteY40" fmla="*/ 277349 h 342900"/>
                <a:gd name="connsiteX41" fmla="*/ 522103 w 571500"/>
                <a:gd name="connsiteY41" fmla="*/ 285750 h 342900"/>
                <a:gd name="connsiteX42" fmla="*/ 552450 w 571500"/>
                <a:gd name="connsiteY42" fmla="*/ 285750 h 342900"/>
                <a:gd name="connsiteX43" fmla="*/ 552450 w 571500"/>
                <a:gd name="connsiteY43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500" h="342900">
                  <a:moveTo>
                    <a:pt x="561975" y="266700"/>
                  </a:moveTo>
                  <a:lnTo>
                    <a:pt x="530419" y="266700"/>
                  </a:lnTo>
                  <a:cubicBezTo>
                    <a:pt x="515645" y="171536"/>
                    <a:pt x="445408" y="92697"/>
                    <a:pt x="352425" y="66665"/>
                  </a:cubicBezTo>
                  <a:lnTo>
                    <a:pt x="352425" y="28575"/>
                  </a:lnTo>
                  <a:cubicBezTo>
                    <a:pt x="352425" y="23317"/>
                    <a:pt x="348167" y="19050"/>
                    <a:pt x="342900" y="19050"/>
                  </a:cubicBezTo>
                  <a:lnTo>
                    <a:pt x="295275" y="19050"/>
                  </a:lnTo>
                  <a:lnTo>
                    <a:pt x="295275" y="0"/>
                  </a:lnTo>
                  <a:lnTo>
                    <a:pt x="276225" y="0"/>
                  </a:lnTo>
                  <a:lnTo>
                    <a:pt x="276225" y="19050"/>
                  </a:lnTo>
                  <a:lnTo>
                    <a:pt x="228600" y="19050"/>
                  </a:lnTo>
                  <a:cubicBezTo>
                    <a:pt x="223333" y="19050"/>
                    <a:pt x="219075" y="23317"/>
                    <a:pt x="219075" y="28575"/>
                  </a:cubicBezTo>
                  <a:lnTo>
                    <a:pt x="219075" y="66665"/>
                  </a:lnTo>
                  <a:cubicBezTo>
                    <a:pt x="126092" y="92697"/>
                    <a:pt x="55855" y="171536"/>
                    <a:pt x="41081" y="266700"/>
                  </a:cubicBezTo>
                  <a:lnTo>
                    <a:pt x="9525" y="266700"/>
                  </a:lnTo>
                  <a:cubicBezTo>
                    <a:pt x="4258" y="266700"/>
                    <a:pt x="0" y="270967"/>
                    <a:pt x="0" y="276225"/>
                  </a:cubicBezTo>
                  <a:lnTo>
                    <a:pt x="0" y="333375"/>
                  </a:lnTo>
                  <a:cubicBezTo>
                    <a:pt x="0" y="338633"/>
                    <a:pt x="4258" y="342900"/>
                    <a:pt x="9525" y="342900"/>
                  </a:cubicBezTo>
                  <a:lnTo>
                    <a:pt x="561975" y="342900"/>
                  </a:lnTo>
                  <a:cubicBezTo>
                    <a:pt x="567242" y="342900"/>
                    <a:pt x="571500" y="338633"/>
                    <a:pt x="571500" y="333375"/>
                  </a:cubicBezTo>
                  <a:lnTo>
                    <a:pt x="571500" y="276225"/>
                  </a:lnTo>
                  <a:cubicBezTo>
                    <a:pt x="571500" y="270967"/>
                    <a:pt x="567242" y="266700"/>
                    <a:pt x="561975" y="266700"/>
                  </a:cubicBezTo>
                  <a:close/>
                  <a:moveTo>
                    <a:pt x="552450" y="323850"/>
                  </a:moveTo>
                  <a:lnTo>
                    <a:pt x="19050" y="323850"/>
                  </a:lnTo>
                  <a:lnTo>
                    <a:pt x="19050" y="285750"/>
                  </a:lnTo>
                  <a:lnTo>
                    <a:pt x="49397" y="285750"/>
                  </a:lnTo>
                  <a:cubicBezTo>
                    <a:pt x="54216" y="285750"/>
                    <a:pt x="58283" y="282150"/>
                    <a:pt x="58855" y="277358"/>
                  </a:cubicBezTo>
                  <a:cubicBezTo>
                    <a:pt x="69571" y="187852"/>
                    <a:pt x="133293" y="112519"/>
                    <a:pt x="219075" y="86335"/>
                  </a:cubicBezTo>
                  <a:lnTo>
                    <a:pt x="219075" y="161925"/>
                  </a:lnTo>
                  <a:lnTo>
                    <a:pt x="238125" y="161925"/>
                  </a:lnTo>
                  <a:lnTo>
                    <a:pt x="238125" y="73828"/>
                  </a:lnTo>
                  <a:lnTo>
                    <a:pt x="238125" y="38100"/>
                  </a:lnTo>
                  <a:lnTo>
                    <a:pt x="276225" y="38100"/>
                  </a:lnTo>
                  <a:lnTo>
                    <a:pt x="276225" y="123825"/>
                  </a:lnTo>
                  <a:lnTo>
                    <a:pt x="295275" y="123825"/>
                  </a:lnTo>
                  <a:lnTo>
                    <a:pt x="295275" y="38100"/>
                  </a:lnTo>
                  <a:lnTo>
                    <a:pt x="333375" y="38100"/>
                  </a:lnTo>
                  <a:lnTo>
                    <a:pt x="333375" y="73828"/>
                  </a:lnTo>
                  <a:lnTo>
                    <a:pt x="333375" y="161925"/>
                  </a:lnTo>
                  <a:lnTo>
                    <a:pt x="352425" y="161925"/>
                  </a:lnTo>
                  <a:lnTo>
                    <a:pt x="352425" y="86335"/>
                  </a:lnTo>
                  <a:cubicBezTo>
                    <a:pt x="438207" y="112519"/>
                    <a:pt x="501929" y="187843"/>
                    <a:pt x="512645" y="277349"/>
                  </a:cubicBezTo>
                  <a:cubicBezTo>
                    <a:pt x="513226" y="282150"/>
                    <a:pt x="517293" y="285750"/>
                    <a:pt x="522103" y="285750"/>
                  </a:cubicBezTo>
                  <a:lnTo>
                    <a:pt x="552450" y="285750"/>
                  </a:lnTo>
                  <a:lnTo>
                    <a:pt x="552450" y="323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8" name="Forme libre : forme 10">
              <a:extLst>
                <a:ext uri="{FF2B5EF4-FFF2-40B4-BE49-F238E27FC236}">
                  <a16:creationId xmlns:a16="http://schemas.microsoft.com/office/drawing/2014/main" id="{89B82568-AABF-4638-AF12-A0358F008943}"/>
                </a:ext>
              </a:extLst>
            </p:cNvPr>
            <p:cNvSpPr/>
            <p:nvPr/>
          </p:nvSpPr>
          <p:spPr>
            <a:xfrm>
              <a:off x="7786526" y="4992242"/>
              <a:ext cx="571500" cy="180975"/>
            </a:xfrm>
            <a:custGeom>
              <a:avLst/>
              <a:gdLst>
                <a:gd name="connsiteX0" fmla="*/ 561975 w 571500"/>
                <a:gd name="connsiteY0" fmla="*/ 28575 h 180975"/>
                <a:gd name="connsiteX1" fmla="*/ 514350 w 571500"/>
                <a:gd name="connsiteY1" fmla="*/ 28575 h 180975"/>
                <a:gd name="connsiteX2" fmla="*/ 514350 w 571500"/>
                <a:gd name="connsiteY2" fmla="*/ 9525 h 180975"/>
                <a:gd name="connsiteX3" fmla="*/ 504825 w 571500"/>
                <a:gd name="connsiteY3" fmla="*/ 0 h 180975"/>
                <a:gd name="connsiteX4" fmla="*/ 66675 w 571500"/>
                <a:gd name="connsiteY4" fmla="*/ 0 h 180975"/>
                <a:gd name="connsiteX5" fmla="*/ 57150 w 571500"/>
                <a:gd name="connsiteY5" fmla="*/ 9525 h 180975"/>
                <a:gd name="connsiteX6" fmla="*/ 57150 w 571500"/>
                <a:gd name="connsiteY6" fmla="*/ 28575 h 180975"/>
                <a:gd name="connsiteX7" fmla="*/ 9525 w 571500"/>
                <a:gd name="connsiteY7" fmla="*/ 28575 h 180975"/>
                <a:gd name="connsiteX8" fmla="*/ 0 w 571500"/>
                <a:gd name="connsiteY8" fmla="*/ 38100 h 180975"/>
                <a:gd name="connsiteX9" fmla="*/ 0 w 571500"/>
                <a:gd name="connsiteY9" fmla="*/ 95250 h 180975"/>
                <a:gd name="connsiteX10" fmla="*/ 9525 w 571500"/>
                <a:gd name="connsiteY10" fmla="*/ 104775 h 180975"/>
                <a:gd name="connsiteX11" fmla="*/ 57150 w 571500"/>
                <a:gd name="connsiteY11" fmla="*/ 104775 h 180975"/>
                <a:gd name="connsiteX12" fmla="*/ 57150 w 571500"/>
                <a:gd name="connsiteY12" fmla="*/ 114300 h 180975"/>
                <a:gd name="connsiteX13" fmla="*/ 58750 w 571500"/>
                <a:gd name="connsiteY13" fmla="*/ 119586 h 180975"/>
                <a:gd name="connsiteX14" fmla="*/ 96850 w 571500"/>
                <a:gd name="connsiteY14" fmla="*/ 176736 h 180975"/>
                <a:gd name="connsiteX15" fmla="*/ 104775 w 571500"/>
                <a:gd name="connsiteY15" fmla="*/ 180975 h 180975"/>
                <a:gd name="connsiteX16" fmla="*/ 219075 w 571500"/>
                <a:gd name="connsiteY16" fmla="*/ 180975 h 180975"/>
                <a:gd name="connsiteX17" fmla="*/ 226514 w 571500"/>
                <a:gd name="connsiteY17" fmla="*/ 177403 h 180975"/>
                <a:gd name="connsiteX18" fmla="*/ 264614 w 571500"/>
                <a:gd name="connsiteY18" fmla="*/ 129778 h 180975"/>
                <a:gd name="connsiteX19" fmla="*/ 266014 w 571500"/>
                <a:gd name="connsiteY19" fmla="*/ 127368 h 180975"/>
                <a:gd name="connsiteX20" fmla="*/ 282673 w 571500"/>
                <a:gd name="connsiteY20" fmla="*/ 85725 h 180975"/>
                <a:gd name="connsiteX21" fmla="*/ 288827 w 571500"/>
                <a:gd name="connsiteY21" fmla="*/ 85725 h 180975"/>
                <a:gd name="connsiteX22" fmla="*/ 305476 w 571500"/>
                <a:gd name="connsiteY22" fmla="*/ 127368 h 180975"/>
                <a:gd name="connsiteX23" fmla="*/ 306876 w 571500"/>
                <a:gd name="connsiteY23" fmla="*/ 129778 h 180975"/>
                <a:gd name="connsiteX24" fmla="*/ 344976 w 571500"/>
                <a:gd name="connsiteY24" fmla="*/ 177403 h 180975"/>
                <a:gd name="connsiteX25" fmla="*/ 352425 w 571500"/>
                <a:gd name="connsiteY25" fmla="*/ 180975 h 180975"/>
                <a:gd name="connsiteX26" fmla="*/ 466725 w 571500"/>
                <a:gd name="connsiteY26" fmla="*/ 180975 h 180975"/>
                <a:gd name="connsiteX27" fmla="*/ 474650 w 571500"/>
                <a:gd name="connsiteY27" fmla="*/ 176736 h 180975"/>
                <a:gd name="connsiteX28" fmla="*/ 512750 w 571500"/>
                <a:gd name="connsiteY28" fmla="*/ 119586 h 180975"/>
                <a:gd name="connsiteX29" fmla="*/ 514350 w 571500"/>
                <a:gd name="connsiteY29" fmla="*/ 114300 h 180975"/>
                <a:gd name="connsiteX30" fmla="*/ 514350 w 571500"/>
                <a:gd name="connsiteY30" fmla="*/ 104775 h 180975"/>
                <a:gd name="connsiteX31" fmla="*/ 561975 w 571500"/>
                <a:gd name="connsiteY31" fmla="*/ 104775 h 180975"/>
                <a:gd name="connsiteX32" fmla="*/ 571500 w 571500"/>
                <a:gd name="connsiteY32" fmla="*/ 95250 h 180975"/>
                <a:gd name="connsiteX33" fmla="*/ 571500 w 571500"/>
                <a:gd name="connsiteY33" fmla="*/ 38100 h 180975"/>
                <a:gd name="connsiteX34" fmla="*/ 561975 w 571500"/>
                <a:gd name="connsiteY34" fmla="*/ 28575 h 180975"/>
                <a:gd name="connsiteX35" fmla="*/ 19050 w 571500"/>
                <a:gd name="connsiteY35" fmla="*/ 85725 h 180975"/>
                <a:gd name="connsiteX36" fmla="*/ 19050 w 571500"/>
                <a:gd name="connsiteY36" fmla="*/ 47625 h 180975"/>
                <a:gd name="connsiteX37" fmla="*/ 57150 w 571500"/>
                <a:gd name="connsiteY37" fmla="*/ 47625 h 180975"/>
                <a:gd name="connsiteX38" fmla="*/ 57150 w 571500"/>
                <a:gd name="connsiteY38" fmla="*/ 85725 h 180975"/>
                <a:gd name="connsiteX39" fmla="*/ 19050 w 571500"/>
                <a:gd name="connsiteY39" fmla="*/ 85725 h 180975"/>
                <a:gd name="connsiteX40" fmla="*/ 495300 w 571500"/>
                <a:gd name="connsiteY40" fmla="*/ 111414 h 180975"/>
                <a:gd name="connsiteX41" fmla="*/ 461629 w 571500"/>
                <a:gd name="connsiteY41" fmla="*/ 161925 h 180975"/>
                <a:gd name="connsiteX42" fmla="*/ 356997 w 571500"/>
                <a:gd name="connsiteY42" fmla="*/ 161925 h 180975"/>
                <a:gd name="connsiteX43" fmla="*/ 322640 w 571500"/>
                <a:gd name="connsiteY43" fmla="*/ 118977 h 180975"/>
                <a:gd name="connsiteX44" fmla="*/ 304124 w 571500"/>
                <a:gd name="connsiteY44" fmla="*/ 72657 h 180975"/>
                <a:gd name="connsiteX45" fmla="*/ 295275 w 571500"/>
                <a:gd name="connsiteY45" fmla="*/ 66675 h 180975"/>
                <a:gd name="connsiteX46" fmla="*/ 276225 w 571500"/>
                <a:gd name="connsiteY46" fmla="*/ 66675 h 180975"/>
                <a:gd name="connsiteX47" fmla="*/ 267376 w 571500"/>
                <a:gd name="connsiteY47" fmla="*/ 72657 h 180975"/>
                <a:gd name="connsiteX48" fmla="*/ 248860 w 571500"/>
                <a:gd name="connsiteY48" fmla="*/ 118977 h 180975"/>
                <a:gd name="connsiteX49" fmla="*/ 214503 w 571500"/>
                <a:gd name="connsiteY49" fmla="*/ 161925 h 180975"/>
                <a:gd name="connsiteX50" fmla="*/ 109871 w 571500"/>
                <a:gd name="connsiteY50" fmla="*/ 161925 h 180975"/>
                <a:gd name="connsiteX51" fmla="*/ 76200 w 571500"/>
                <a:gd name="connsiteY51" fmla="*/ 111414 h 180975"/>
                <a:gd name="connsiteX52" fmla="*/ 76200 w 571500"/>
                <a:gd name="connsiteY52" fmla="*/ 95250 h 180975"/>
                <a:gd name="connsiteX53" fmla="*/ 76200 w 571500"/>
                <a:gd name="connsiteY53" fmla="*/ 38100 h 180975"/>
                <a:gd name="connsiteX54" fmla="*/ 76200 w 571500"/>
                <a:gd name="connsiteY54" fmla="*/ 19050 h 180975"/>
                <a:gd name="connsiteX55" fmla="*/ 495300 w 571500"/>
                <a:gd name="connsiteY55" fmla="*/ 19050 h 180975"/>
                <a:gd name="connsiteX56" fmla="*/ 495300 w 571500"/>
                <a:gd name="connsiteY56" fmla="*/ 38100 h 180975"/>
                <a:gd name="connsiteX57" fmla="*/ 495300 w 571500"/>
                <a:gd name="connsiteY57" fmla="*/ 95250 h 180975"/>
                <a:gd name="connsiteX58" fmla="*/ 495300 w 571500"/>
                <a:gd name="connsiteY58" fmla="*/ 111414 h 180975"/>
                <a:gd name="connsiteX59" fmla="*/ 552450 w 571500"/>
                <a:gd name="connsiteY59" fmla="*/ 85725 h 180975"/>
                <a:gd name="connsiteX60" fmla="*/ 514350 w 571500"/>
                <a:gd name="connsiteY60" fmla="*/ 85725 h 180975"/>
                <a:gd name="connsiteX61" fmla="*/ 514350 w 571500"/>
                <a:gd name="connsiteY61" fmla="*/ 47625 h 180975"/>
                <a:gd name="connsiteX62" fmla="*/ 552450 w 571500"/>
                <a:gd name="connsiteY62" fmla="*/ 47625 h 180975"/>
                <a:gd name="connsiteX63" fmla="*/ 552450 w 571500"/>
                <a:gd name="connsiteY63" fmla="*/ 857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1500" h="180975">
                  <a:moveTo>
                    <a:pt x="561975" y="28575"/>
                  </a:moveTo>
                  <a:lnTo>
                    <a:pt x="514350" y="28575"/>
                  </a:lnTo>
                  <a:lnTo>
                    <a:pt x="514350" y="9525"/>
                  </a:lnTo>
                  <a:cubicBezTo>
                    <a:pt x="514350" y="4267"/>
                    <a:pt x="510092" y="0"/>
                    <a:pt x="504825" y="0"/>
                  </a:cubicBezTo>
                  <a:lnTo>
                    <a:pt x="66675" y="0"/>
                  </a:lnTo>
                  <a:cubicBezTo>
                    <a:pt x="61408" y="0"/>
                    <a:pt x="57150" y="4267"/>
                    <a:pt x="57150" y="9525"/>
                  </a:cubicBezTo>
                  <a:lnTo>
                    <a:pt x="57150" y="28575"/>
                  </a:lnTo>
                  <a:lnTo>
                    <a:pt x="9525" y="28575"/>
                  </a:lnTo>
                  <a:cubicBezTo>
                    <a:pt x="4258" y="28575"/>
                    <a:pt x="0" y="32842"/>
                    <a:pt x="0" y="38100"/>
                  </a:cubicBezTo>
                  <a:lnTo>
                    <a:pt x="0" y="95250"/>
                  </a:lnTo>
                  <a:cubicBezTo>
                    <a:pt x="0" y="100508"/>
                    <a:pt x="4258" y="104775"/>
                    <a:pt x="9525" y="104775"/>
                  </a:cubicBezTo>
                  <a:lnTo>
                    <a:pt x="57150" y="104775"/>
                  </a:lnTo>
                  <a:lnTo>
                    <a:pt x="57150" y="114300"/>
                  </a:lnTo>
                  <a:cubicBezTo>
                    <a:pt x="57150" y="116176"/>
                    <a:pt x="57712" y="118024"/>
                    <a:pt x="58750" y="119586"/>
                  </a:cubicBezTo>
                  <a:lnTo>
                    <a:pt x="96850" y="176736"/>
                  </a:lnTo>
                  <a:cubicBezTo>
                    <a:pt x="98622" y="179384"/>
                    <a:pt x="101594" y="180975"/>
                    <a:pt x="104775" y="180975"/>
                  </a:cubicBezTo>
                  <a:lnTo>
                    <a:pt x="219075" y="180975"/>
                  </a:lnTo>
                  <a:cubicBezTo>
                    <a:pt x="221971" y="180975"/>
                    <a:pt x="224704" y="179661"/>
                    <a:pt x="226514" y="177403"/>
                  </a:cubicBezTo>
                  <a:lnTo>
                    <a:pt x="264614" y="129778"/>
                  </a:lnTo>
                  <a:cubicBezTo>
                    <a:pt x="265195" y="129045"/>
                    <a:pt x="265662" y="128235"/>
                    <a:pt x="266014" y="127368"/>
                  </a:cubicBezTo>
                  <a:lnTo>
                    <a:pt x="282673" y="85725"/>
                  </a:lnTo>
                  <a:lnTo>
                    <a:pt x="288827" y="85725"/>
                  </a:lnTo>
                  <a:lnTo>
                    <a:pt x="305476" y="127368"/>
                  </a:lnTo>
                  <a:cubicBezTo>
                    <a:pt x="305829" y="128235"/>
                    <a:pt x="306305" y="129045"/>
                    <a:pt x="306876" y="129778"/>
                  </a:cubicBezTo>
                  <a:lnTo>
                    <a:pt x="344976" y="177403"/>
                  </a:lnTo>
                  <a:cubicBezTo>
                    <a:pt x="346796" y="179661"/>
                    <a:pt x="349529" y="180975"/>
                    <a:pt x="352425" y="180975"/>
                  </a:cubicBezTo>
                  <a:lnTo>
                    <a:pt x="466725" y="180975"/>
                  </a:lnTo>
                  <a:cubicBezTo>
                    <a:pt x="469906" y="180975"/>
                    <a:pt x="472878" y="179384"/>
                    <a:pt x="474650" y="176736"/>
                  </a:cubicBezTo>
                  <a:lnTo>
                    <a:pt x="512750" y="119586"/>
                  </a:lnTo>
                  <a:cubicBezTo>
                    <a:pt x="513788" y="118024"/>
                    <a:pt x="514350" y="116176"/>
                    <a:pt x="514350" y="114300"/>
                  </a:cubicBezTo>
                  <a:lnTo>
                    <a:pt x="514350" y="104775"/>
                  </a:lnTo>
                  <a:lnTo>
                    <a:pt x="561975" y="104775"/>
                  </a:lnTo>
                  <a:cubicBezTo>
                    <a:pt x="567242" y="104775"/>
                    <a:pt x="571500" y="100508"/>
                    <a:pt x="571500" y="95250"/>
                  </a:cubicBezTo>
                  <a:lnTo>
                    <a:pt x="571500" y="38100"/>
                  </a:lnTo>
                  <a:cubicBezTo>
                    <a:pt x="571500" y="32842"/>
                    <a:pt x="567242" y="28575"/>
                    <a:pt x="561975" y="28575"/>
                  </a:cubicBezTo>
                  <a:close/>
                  <a:moveTo>
                    <a:pt x="19050" y="85725"/>
                  </a:moveTo>
                  <a:lnTo>
                    <a:pt x="19050" y="47625"/>
                  </a:lnTo>
                  <a:lnTo>
                    <a:pt x="57150" y="47625"/>
                  </a:lnTo>
                  <a:lnTo>
                    <a:pt x="57150" y="85725"/>
                  </a:lnTo>
                  <a:lnTo>
                    <a:pt x="19050" y="85725"/>
                  </a:lnTo>
                  <a:close/>
                  <a:moveTo>
                    <a:pt x="495300" y="111414"/>
                  </a:moveTo>
                  <a:lnTo>
                    <a:pt x="461629" y="161925"/>
                  </a:lnTo>
                  <a:lnTo>
                    <a:pt x="356997" y="161925"/>
                  </a:lnTo>
                  <a:lnTo>
                    <a:pt x="322640" y="118977"/>
                  </a:lnTo>
                  <a:lnTo>
                    <a:pt x="304124" y="72657"/>
                  </a:lnTo>
                  <a:cubicBezTo>
                    <a:pt x="302666" y="69047"/>
                    <a:pt x="299171" y="66675"/>
                    <a:pt x="295275" y="66675"/>
                  </a:cubicBezTo>
                  <a:lnTo>
                    <a:pt x="276225" y="66675"/>
                  </a:lnTo>
                  <a:cubicBezTo>
                    <a:pt x="272329" y="66675"/>
                    <a:pt x="268834" y="69047"/>
                    <a:pt x="267376" y="72657"/>
                  </a:cubicBezTo>
                  <a:lnTo>
                    <a:pt x="248860" y="118977"/>
                  </a:lnTo>
                  <a:lnTo>
                    <a:pt x="214503" y="161925"/>
                  </a:lnTo>
                  <a:lnTo>
                    <a:pt x="109871" y="161925"/>
                  </a:lnTo>
                  <a:lnTo>
                    <a:pt x="76200" y="111414"/>
                  </a:lnTo>
                  <a:lnTo>
                    <a:pt x="76200" y="95250"/>
                  </a:lnTo>
                  <a:lnTo>
                    <a:pt x="76200" y="38100"/>
                  </a:lnTo>
                  <a:lnTo>
                    <a:pt x="76200" y="19050"/>
                  </a:lnTo>
                  <a:lnTo>
                    <a:pt x="495300" y="19050"/>
                  </a:lnTo>
                  <a:lnTo>
                    <a:pt x="495300" y="38100"/>
                  </a:lnTo>
                  <a:lnTo>
                    <a:pt x="495300" y="95250"/>
                  </a:lnTo>
                  <a:lnTo>
                    <a:pt x="495300" y="111414"/>
                  </a:lnTo>
                  <a:close/>
                  <a:moveTo>
                    <a:pt x="552450" y="85725"/>
                  </a:moveTo>
                  <a:lnTo>
                    <a:pt x="514350" y="85725"/>
                  </a:lnTo>
                  <a:lnTo>
                    <a:pt x="514350" y="47625"/>
                  </a:lnTo>
                  <a:lnTo>
                    <a:pt x="552450" y="47625"/>
                  </a:lnTo>
                  <a:lnTo>
                    <a:pt x="5524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055852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tool?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BB60015-DF5A-4E33-B493-7D8238D4A95B}"/>
              </a:ext>
            </a:extLst>
          </p:cNvPr>
          <p:cNvGrpSpPr/>
          <p:nvPr/>
        </p:nvGrpSpPr>
        <p:grpSpPr>
          <a:xfrm>
            <a:off x="374755" y="825758"/>
            <a:ext cx="5075274" cy="5333742"/>
            <a:chOff x="3636083" y="620687"/>
            <a:chExt cx="5149113" cy="5623805"/>
          </a:xfrm>
        </p:grpSpPr>
        <p:sp>
          <p:nvSpPr>
            <p:cNvPr id="23" name="Rectangle à coins arrondis 15">
              <a:extLst>
                <a:ext uri="{FF2B5EF4-FFF2-40B4-BE49-F238E27FC236}">
                  <a16:creationId xmlns:a16="http://schemas.microsoft.com/office/drawing/2014/main" id="{43A4056D-448F-45B8-AF6E-73E4AAABF8BE}"/>
                </a:ext>
              </a:extLst>
            </p:cNvPr>
            <p:cNvSpPr/>
            <p:nvPr/>
          </p:nvSpPr>
          <p:spPr>
            <a:xfrm>
              <a:off x="3636083" y="620687"/>
              <a:ext cx="5124217" cy="5623805"/>
            </a:xfrm>
            <a:prstGeom prst="roundRect">
              <a:avLst>
                <a:gd name="adj" fmla="val 5666"/>
              </a:avLst>
            </a:prstGeom>
            <a:solidFill>
              <a:schemeClr val="bg1"/>
            </a:solidFill>
            <a:ln w="76200">
              <a:solidFill>
                <a:srgbClr val="13499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61C12BE-8755-4F1D-B909-3E0182453D2C}"/>
                </a:ext>
              </a:extLst>
            </p:cNvPr>
            <p:cNvSpPr txBox="1"/>
            <p:nvPr/>
          </p:nvSpPr>
          <p:spPr>
            <a:xfrm>
              <a:off x="4017468" y="634188"/>
              <a:ext cx="4361445" cy="534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spc="100">
                  <a:solidFill>
                    <a:srgbClr val="E10032"/>
                  </a:solidFill>
                </a:rPr>
                <a:t>SAFETY GREEN LIGHT?</a:t>
              </a:r>
              <a:endParaRPr lang="en-US" sz="2400" b="1" spc="100">
                <a:solidFill>
                  <a:srgbClr val="E10032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905D370-B724-47F4-B473-1D7B7F84CAAE}"/>
                </a:ext>
              </a:extLst>
            </p:cNvPr>
            <p:cNvSpPr txBox="1"/>
            <p:nvPr/>
          </p:nvSpPr>
          <p:spPr>
            <a:xfrm>
              <a:off x="4149085" y="1296393"/>
              <a:ext cx="4611214" cy="1216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E10032"/>
                  </a:solidFill>
                </a:rPr>
                <a:t>What is the job to be done?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At what exact location?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Do I understand my role and am I able to do it?</a:t>
              </a:r>
              <a:b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</a:b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Have the procedure and work permit been explained to me?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Do I have the right tools/protective equipment's for the work? 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C76FF70-331A-4403-ACA4-554A8A73F713}"/>
                </a:ext>
              </a:extLst>
            </p:cNvPr>
            <p:cNvSpPr txBox="1"/>
            <p:nvPr/>
          </p:nvSpPr>
          <p:spPr>
            <a:xfrm>
              <a:off x="4149085" y="2561191"/>
              <a:ext cx="4611215" cy="94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E10032"/>
                  </a:solidFill>
                </a:rPr>
                <a:t>What should I do if change occurs?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Change in conditions (environment, co-activities, etc.) </a:t>
              </a:r>
              <a:b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</a:b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during the course of work (need for a tool not initially planned, </a:t>
              </a:r>
              <a:b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</a:b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operating procedure or risk not initially identified, etc.)?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C7D2364-1375-4E9D-BA4B-16E3D52C039A}"/>
                </a:ext>
              </a:extLst>
            </p:cNvPr>
            <p:cNvSpPr txBox="1"/>
            <p:nvPr/>
          </p:nvSpPr>
          <p:spPr>
            <a:xfrm>
              <a:off x="4149086" y="3603120"/>
              <a:ext cx="4636110" cy="1256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E10032"/>
                  </a:solidFill>
                </a:rPr>
                <a:t>What could happen that could be serious?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Is there a risk of a fatal accident?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Can someone hurt me or can I hurt someone?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What will protect me?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28" name="Rectangle : coins arrondis 14">
              <a:extLst>
                <a:ext uri="{FF2B5EF4-FFF2-40B4-BE49-F238E27FC236}">
                  <a16:creationId xmlns:a16="http://schemas.microsoft.com/office/drawing/2014/main" id="{3BA59C0B-8EAC-47F3-AE1C-3E8328882D1D}"/>
                </a:ext>
              </a:extLst>
            </p:cNvPr>
            <p:cNvSpPr/>
            <p:nvPr/>
          </p:nvSpPr>
          <p:spPr>
            <a:xfrm>
              <a:off x="4245784" y="4814984"/>
              <a:ext cx="2144340" cy="934637"/>
            </a:xfrm>
            <a:prstGeom prst="roundRect">
              <a:avLst>
                <a:gd name="adj" fmla="val 20342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288000" algn="ctr">
                <a:lnSpc>
                  <a:spcPct val="90000"/>
                </a:lnSpc>
                <a:defRPr/>
              </a:pPr>
              <a:r>
                <a:rPr lang="en-US" sz="1400" kern="0">
                  <a:solidFill>
                    <a:schemeClr val="bg1"/>
                  </a:solidFill>
                  <a:latin typeface="+mj-lt"/>
                </a:rPr>
                <a:t>I am ready to start </a:t>
              </a:r>
              <a:br>
                <a:rPr lang="en-US" sz="1400" kern="0">
                  <a:solidFill>
                    <a:schemeClr val="bg1"/>
                  </a:solidFill>
                  <a:latin typeface="+mj-lt"/>
                </a:rPr>
              </a:br>
              <a:r>
                <a:rPr lang="en-US" sz="1400" kern="0">
                  <a:solidFill>
                    <a:schemeClr val="bg1"/>
                  </a:solidFill>
                  <a:latin typeface="+mj-lt"/>
                </a:rPr>
                <a:t>my work safely</a:t>
              </a:r>
            </a:p>
            <a:p>
              <a:pPr marL="288000" algn="ctr">
                <a:lnSpc>
                  <a:spcPct val="90000"/>
                </a:lnSpc>
                <a:defRPr/>
              </a:pPr>
              <a:r>
                <a:rPr lang="en-US" sz="2000" b="1" kern="0">
                  <a:solidFill>
                    <a:schemeClr val="bg1"/>
                  </a:solidFill>
                  <a:latin typeface="+mj-lt"/>
                </a:rPr>
                <a:t>START</a:t>
              </a:r>
            </a:p>
          </p:txBody>
        </p:sp>
        <p:sp>
          <p:nvSpPr>
            <p:cNvPr id="30" name="Rectangle : coins arrondis 35">
              <a:extLst>
                <a:ext uri="{FF2B5EF4-FFF2-40B4-BE49-F238E27FC236}">
                  <a16:creationId xmlns:a16="http://schemas.microsoft.com/office/drawing/2014/main" id="{732B895B-6469-4541-A0AF-4CB298662AD6}"/>
                </a:ext>
              </a:extLst>
            </p:cNvPr>
            <p:cNvSpPr/>
            <p:nvPr/>
          </p:nvSpPr>
          <p:spPr>
            <a:xfrm>
              <a:off x="6486822" y="4830992"/>
              <a:ext cx="2144340" cy="918629"/>
            </a:xfrm>
            <a:prstGeom prst="roundRect">
              <a:avLst>
                <a:gd name="adj" fmla="val 20902"/>
              </a:avLst>
            </a:prstGeom>
            <a:solidFill>
              <a:srgbClr val="E60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536575" algn="ctr">
                <a:lnSpc>
                  <a:spcPct val="90000"/>
                </a:lnSpc>
                <a:defRPr/>
              </a:pPr>
              <a:r>
                <a:rPr lang="en-US" sz="1400" kern="0">
                  <a:solidFill>
                    <a:schemeClr val="bg1"/>
                  </a:solidFill>
                  <a:latin typeface="+mj-lt"/>
                </a:rPr>
                <a:t>I have doubts</a:t>
              </a:r>
            </a:p>
            <a:p>
              <a:pPr marL="536575" algn="ctr">
                <a:lnSpc>
                  <a:spcPct val="90000"/>
                </a:lnSpc>
                <a:defRPr/>
              </a:pPr>
              <a:r>
                <a:rPr lang="en-US" sz="2000" b="1" kern="0">
                  <a:solidFill>
                    <a:schemeClr val="bg1"/>
                  </a:solidFill>
                  <a:latin typeface="+mj-lt"/>
                </a:rPr>
                <a:t>STOP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253002D-1A3B-4F2A-9CB3-13925EAB1398}"/>
                </a:ext>
              </a:extLst>
            </p:cNvPr>
            <p:cNvSpPr txBox="1"/>
            <p:nvPr/>
          </p:nvSpPr>
          <p:spPr>
            <a:xfrm>
              <a:off x="6294980" y="5749622"/>
              <a:ext cx="2354329" cy="32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>
                  <a:solidFill>
                    <a:srgbClr val="E60040"/>
                  </a:solidFill>
                  <a:latin typeface="Arial"/>
                </a:rPr>
                <a:t>I report to my team leader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83DECCC-216A-4683-8D4D-B5ABA7E39979}"/>
                </a:ext>
              </a:extLst>
            </p:cNvPr>
            <p:cNvSpPr/>
            <p:nvPr/>
          </p:nvSpPr>
          <p:spPr>
            <a:xfrm>
              <a:off x="3782304" y="1329860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1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D415FF2-29A4-490B-86FF-2B7ACAA43ECB}"/>
                </a:ext>
              </a:extLst>
            </p:cNvPr>
            <p:cNvSpPr/>
            <p:nvPr/>
          </p:nvSpPr>
          <p:spPr>
            <a:xfrm>
              <a:off x="3782304" y="2573607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2</a:t>
              </a: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818728-8879-45DC-8D4A-9AC5F2B8356F}"/>
                </a:ext>
              </a:extLst>
            </p:cNvPr>
            <p:cNvSpPr/>
            <p:nvPr/>
          </p:nvSpPr>
          <p:spPr>
            <a:xfrm>
              <a:off x="3782304" y="3618088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3</a:t>
              </a: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294BD73-C229-4C60-82F0-370070038136}"/>
                </a:ext>
              </a:extLst>
            </p:cNvPr>
            <p:cNvSpPr/>
            <p:nvPr/>
          </p:nvSpPr>
          <p:spPr>
            <a:xfrm>
              <a:off x="3782304" y="5064019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4</a:t>
              </a:r>
            </a:p>
          </p:txBody>
        </p:sp>
      </p:grpSp>
      <p:sp>
        <p:nvSpPr>
          <p:cNvPr id="37" name="Espace réservé du contenu 5">
            <a:extLst>
              <a:ext uri="{FF2B5EF4-FFF2-40B4-BE49-F238E27FC236}">
                <a16:creationId xmlns:a16="http://schemas.microsoft.com/office/drawing/2014/main" id="{04C00889-742E-4062-B034-9064F632BF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4756" y="927908"/>
            <a:ext cx="5920120" cy="5213535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What</a:t>
            </a:r>
            <a:r>
              <a:rPr lang="en-US" sz="1600"/>
              <a:t>: pre-job ritual to reflect on life-threatening hazards</a:t>
            </a:r>
            <a:endParaRPr lang="en-US" sz="1600" u="sng"/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Who</a:t>
            </a:r>
            <a:r>
              <a:rPr lang="en-US" sz="1600"/>
              <a:t>: all personnel involved in the task including </a:t>
            </a:r>
            <a:br>
              <a:rPr lang="en-US" sz="1600"/>
            </a:br>
            <a:r>
              <a:rPr lang="en-US" sz="1600"/>
              <a:t>Total personnel if present</a:t>
            </a:r>
            <a:endParaRPr lang="en-US" sz="1600" u="sng"/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Where</a:t>
            </a:r>
            <a:r>
              <a:rPr lang="en-US" sz="1600"/>
              <a:t>: on all sites (including remote) for all works performed under a permit-to-work</a:t>
            </a:r>
            <a:endParaRPr lang="en-US" sz="1600" u="sng"/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When</a:t>
            </a:r>
            <a:r>
              <a:rPr lang="en-US" sz="1600"/>
              <a:t>: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Every job under a work permit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Everything is ready to start a job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Every time a job is about to start, to re-start, after a shift handover and any modification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How long: </a:t>
            </a:r>
            <a:r>
              <a:rPr lang="en-US" sz="1600"/>
              <a:t>few minutes, must be quick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How</a:t>
            </a:r>
            <a:r>
              <a:rPr lang="en-US" sz="1600"/>
              <a:t>: 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Standard included in HSE Company Rule related to Permit </a:t>
            </a:r>
            <a:br>
              <a:rPr lang="en-US" sz="1500"/>
            </a:br>
            <a:r>
              <a:rPr lang="en-US" sz="1500"/>
              <a:t>to Work (CR-GR-HSE-402)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Each worker reflects on the four questions and interact </a:t>
            </a:r>
            <a:br>
              <a:rPr lang="en-US" sz="1500"/>
            </a:br>
            <a:r>
              <a:rPr lang="en-US" sz="1500"/>
              <a:t>with his co-workers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Each worker signs at the back of the permit-to-work prior to starting</a:t>
            </a:r>
          </a:p>
          <a:p>
            <a:endParaRPr lang="en-US" sz="1600"/>
          </a:p>
          <a:p>
            <a:endParaRPr lang="en-US" sz="1600"/>
          </a:p>
        </p:txBody>
      </p:sp>
      <p:pic>
        <p:nvPicPr>
          <p:cNvPr id="2" name="Graphique 31">
            <a:extLst>
              <a:ext uri="{FF2B5EF4-FFF2-40B4-BE49-F238E27FC236}">
                <a16:creationId xmlns:a16="http://schemas.microsoft.com/office/drawing/2014/main" id="{DA800612-8BDD-46BA-B848-EB20FEB3B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953" y="5099489"/>
            <a:ext cx="347419" cy="351749"/>
          </a:xfrm>
          <a:prstGeom prst="rect">
            <a:avLst/>
          </a:prstGeom>
        </p:spPr>
      </p:pic>
      <p:pic>
        <p:nvPicPr>
          <p:cNvPr id="5" name="Graphique 33">
            <a:extLst>
              <a:ext uri="{FF2B5EF4-FFF2-40B4-BE49-F238E27FC236}">
                <a16:creationId xmlns:a16="http://schemas.microsoft.com/office/drawing/2014/main" id="{2ADF76DB-477D-4944-92AF-0B9433BE6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6096" y="5042102"/>
            <a:ext cx="475774" cy="4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5321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91B23-E7ED-4A36-AFA0-9191533FC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Ambassadors' training</a:t>
            </a:r>
            <a:endParaRPr lang="fr-FR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F28F6C-CC45-4DAA-8CF9-74916AE6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 short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35523B2-54B2-4CC3-BBA3-E3009B6F1CD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flipH="1">
            <a:off x="7841165" y="-272449"/>
            <a:ext cx="6136091" cy="1230393"/>
          </a:xfrm>
          <a:prstGeom prst="rect">
            <a:avLst/>
          </a:prstGeom>
        </p:spPr>
      </p:pic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25C1206A-953A-4DB4-8F02-AABBE781BE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419" y="963383"/>
            <a:ext cx="10854505" cy="872654"/>
          </a:xfr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/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Last time </a:t>
            </a:r>
            <a:r>
              <a:rPr lang="en-GB"/>
              <a:t>to </a:t>
            </a:r>
            <a:r>
              <a:rPr lang="en-GB" b="1">
                <a:solidFill>
                  <a:schemeClr val="accent4"/>
                </a:solidFill>
              </a:rPr>
              <a:t>say something, verify, say STOP</a:t>
            </a:r>
            <a:endParaRPr lang="en-GB"/>
          </a:p>
        </p:txBody>
      </p:sp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737419" y="2020567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Focus </a:t>
            </a:r>
            <a:r>
              <a:rPr lang="en-US" b="1">
                <a:solidFill>
                  <a:schemeClr val="accent4"/>
                </a:solidFill>
              </a:rPr>
              <a:t>life-threatening hazards</a:t>
            </a:r>
            <a:endParaRPr lang="en-GB"/>
          </a:p>
        </p:txBody>
      </p:sp>
      <p:sp>
        <p:nvSpPr>
          <p:cNvPr id="17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3077751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Need to promote that ritual, </a:t>
            </a:r>
            <a:r>
              <a:rPr lang="en-GB"/>
              <a:t>be exemplary, show how to do it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4128910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Keep it simple and quick, </a:t>
            </a:r>
            <a:r>
              <a:rPr lang="en-GB"/>
              <a:t>use the video as an example, display the 4 open questions</a:t>
            </a:r>
          </a:p>
        </p:txBody>
      </p:sp>
    </p:spTree>
    <p:extLst>
      <p:ext uri="{BB962C8B-B14F-4D97-AF65-F5344CB8AC3E}">
        <p14:creationId xmlns:p14="http://schemas.microsoft.com/office/powerpoint/2010/main" val="11995587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sz="quarter" idx="10"/>
          </p:nvPr>
        </p:nvSpPr>
        <p:spPr>
          <a:xfrm>
            <a:off x="600075" y="940904"/>
            <a:ext cx="10991850" cy="5098389"/>
          </a:xfrm>
        </p:spPr>
        <p:txBody>
          <a:bodyPr/>
          <a:lstStyle/>
          <a:p>
            <a:r>
              <a:rPr lang="en-US" sz="2000" b="1" noProof="0">
                <a:solidFill>
                  <a:schemeClr val="accent4"/>
                </a:solidFill>
              </a:rPr>
              <a:t>Objectives:</a:t>
            </a:r>
          </a:p>
          <a:p>
            <a:pPr marL="266689" lvl="1" indent="0">
              <a:buNone/>
            </a:pPr>
            <a:endParaRPr lang="en-US" sz="1800" noProof="0"/>
          </a:p>
          <a:p>
            <a:pPr lvl="1"/>
            <a:r>
              <a:rPr lang="en-US" sz="1800" b="1" noProof="0"/>
              <a:t>Enable active listening</a:t>
            </a:r>
          </a:p>
          <a:p>
            <a:pPr lvl="1"/>
            <a:r>
              <a:rPr lang="en-US" sz="1800" b="1" noProof="0"/>
              <a:t>Visible management in the field.</a:t>
            </a:r>
            <a:endParaRPr lang="en-US" sz="1800" b="1" noProof="0">
              <a:solidFill>
                <a:schemeClr val="accent4"/>
              </a:solidFill>
            </a:endParaRPr>
          </a:p>
          <a:p>
            <a:pPr lvl="1"/>
            <a:r>
              <a:rPr lang="en-US" sz="1800" b="1" noProof="0"/>
              <a:t>Total and contractors sharing safety value through one ritual.</a:t>
            </a:r>
          </a:p>
          <a:p>
            <a:pPr lvl="1"/>
            <a:r>
              <a:rPr lang="en-US" sz="1800" b="1" noProof="0"/>
              <a:t>Workforce share their difficulties.</a:t>
            </a:r>
          </a:p>
          <a:p>
            <a:pPr marL="0" indent="0">
              <a:buNone/>
            </a:pPr>
            <a:endParaRPr lang="en-US" sz="2000" noProof="0"/>
          </a:p>
          <a:p>
            <a:r>
              <a:rPr lang="en-US" sz="2000" b="1" noProof="0">
                <a:solidFill>
                  <a:schemeClr val="accent4"/>
                </a:solidFill>
              </a:rPr>
              <a:t>Common challenges to overcome:</a:t>
            </a:r>
          </a:p>
          <a:p>
            <a:pPr marL="0" indent="0">
              <a:buNone/>
            </a:pPr>
            <a:endParaRPr lang="en-US" sz="2000" b="1" noProof="0">
              <a:solidFill>
                <a:schemeClr val="accent4"/>
              </a:solidFill>
            </a:endParaRPr>
          </a:p>
          <a:p>
            <a:pPr lvl="1"/>
            <a:r>
              <a:rPr lang="en-US" sz="1800" b="1" noProof="0"/>
              <a:t>Management availability </a:t>
            </a:r>
          </a:p>
          <a:p>
            <a:pPr lvl="1"/>
            <a:r>
              <a:rPr lang="en-US" sz="1800" b="1" noProof="0"/>
              <a:t>Coordination of visits</a:t>
            </a:r>
          </a:p>
          <a:p>
            <a:pPr lvl="1"/>
            <a:r>
              <a:rPr lang="en-US" sz="1800" b="1" noProof="0"/>
              <a:t>How to conduct it?</a:t>
            </a:r>
          </a:p>
          <a:p>
            <a:pPr marL="266689" lvl="1" indent="0">
              <a:buNone/>
            </a:pPr>
            <a:endParaRPr lang="en-US" sz="1800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Our lives first : Ambassadors' training</a:t>
            </a:r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458" y="0"/>
            <a:ext cx="11694542" cy="616228"/>
          </a:xfrm>
        </p:spPr>
        <p:txBody>
          <a:bodyPr/>
          <a:lstStyle/>
          <a:p>
            <a:pPr marL="0" defTabSz="457204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</a:pPr>
            <a:r>
              <a:rPr lang="en-US" noProof="0">
                <a:ea typeface="+mn-ea"/>
              </a:rPr>
              <a:t>Joint safety tours (total &amp; contractor)</a:t>
            </a:r>
            <a:r>
              <a:rPr lang="en-US" sz="1800" noProof="0">
                <a:latin typeface="+mn-lt"/>
                <a:ea typeface="+mn-ea"/>
              </a:rPr>
              <a:t>: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72753E7-1284-432F-A60D-072C04876E7A}"/>
              </a:ext>
            </a:extLst>
          </p:cNvPr>
          <p:cNvGrpSpPr/>
          <p:nvPr/>
        </p:nvGrpSpPr>
        <p:grpSpPr>
          <a:xfrm>
            <a:off x="8558366" y="2250907"/>
            <a:ext cx="2490177" cy="2478381"/>
            <a:chOff x="2122043" y="985557"/>
            <a:chExt cx="3615826" cy="4174435"/>
          </a:xfrm>
        </p:grpSpPr>
        <p:pic>
          <p:nvPicPr>
            <p:cNvPr id="7" name="Image 6" descr="Une image contenant personne, debout, homme, groupe&#10;&#10;Description générée automatiquement">
              <a:extLst>
                <a:ext uri="{FF2B5EF4-FFF2-40B4-BE49-F238E27FC236}">
                  <a16:creationId xmlns:a16="http://schemas.microsoft.com/office/drawing/2014/main" id="{702821B9-7FE7-424F-B040-CEA0629B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043" y="985557"/>
              <a:ext cx="3615826" cy="4174435"/>
            </a:xfrm>
            <a:prstGeom prst="rect">
              <a:avLst/>
            </a:prstGeom>
          </p:spPr>
        </p:pic>
        <p:sp>
          <p:nvSpPr>
            <p:cNvPr id="8" name="Forme libre : forme 12">
              <a:extLst>
                <a:ext uri="{FF2B5EF4-FFF2-40B4-BE49-F238E27FC236}">
                  <a16:creationId xmlns:a16="http://schemas.microsoft.com/office/drawing/2014/main" id="{59225980-A03C-4804-81D0-B600A22873B6}"/>
                </a:ext>
              </a:extLst>
            </p:cNvPr>
            <p:cNvSpPr/>
            <p:nvPr/>
          </p:nvSpPr>
          <p:spPr>
            <a:xfrm>
              <a:off x="2276798" y="1202286"/>
              <a:ext cx="3306317" cy="3740976"/>
            </a:xfrm>
            <a:custGeom>
              <a:avLst/>
              <a:gdLst>
                <a:gd name="connsiteX0" fmla="*/ 1490516 w 2980399"/>
                <a:gd name="connsiteY0" fmla="*/ 3442256 h 3438516"/>
                <a:gd name="connsiteX1" fmla="*/ 0 w 2980399"/>
                <a:gd name="connsiteY1" fmla="*/ 2581679 h 3438516"/>
                <a:gd name="connsiteX2" fmla="*/ 0 w 2980399"/>
                <a:gd name="connsiteY2" fmla="*/ 860524 h 3438516"/>
                <a:gd name="connsiteX3" fmla="*/ 1490516 w 2980399"/>
                <a:gd name="connsiteY3" fmla="*/ 0 h 3438516"/>
                <a:gd name="connsiteX4" fmla="*/ 2981084 w 2980399"/>
                <a:gd name="connsiteY4" fmla="*/ 860524 h 3438516"/>
                <a:gd name="connsiteX5" fmla="*/ 2981084 w 2980399"/>
                <a:gd name="connsiteY5" fmla="*/ 2581679 h 343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0399" h="3438516">
                  <a:moveTo>
                    <a:pt x="1490516" y="3442256"/>
                  </a:moveTo>
                  <a:lnTo>
                    <a:pt x="0" y="2581679"/>
                  </a:lnTo>
                  <a:lnTo>
                    <a:pt x="0" y="860524"/>
                  </a:lnTo>
                  <a:lnTo>
                    <a:pt x="1490516" y="0"/>
                  </a:lnTo>
                  <a:lnTo>
                    <a:pt x="2981084" y="860524"/>
                  </a:lnTo>
                  <a:lnTo>
                    <a:pt x="2981084" y="2581679"/>
                  </a:lnTo>
                  <a:close/>
                </a:path>
              </a:pathLst>
            </a:custGeom>
            <a:noFill/>
            <a:ln w="1052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86F1F77-E0AF-4A3C-B5E0-2C31CAAFEC5D}"/>
              </a:ext>
            </a:extLst>
          </p:cNvPr>
          <p:cNvGrpSpPr/>
          <p:nvPr/>
        </p:nvGrpSpPr>
        <p:grpSpPr>
          <a:xfrm>
            <a:off x="11286257" y="940904"/>
            <a:ext cx="427043" cy="454180"/>
            <a:chOff x="9349624" y="5035467"/>
            <a:chExt cx="250764" cy="266699"/>
          </a:xfrm>
          <a:solidFill>
            <a:schemeClr val="accent4"/>
          </a:solidFill>
        </p:grpSpPr>
        <p:sp>
          <p:nvSpPr>
            <p:cNvPr id="10" name="Forme libre : forme 12">
              <a:extLst>
                <a:ext uri="{FF2B5EF4-FFF2-40B4-BE49-F238E27FC236}">
                  <a16:creationId xmlns:a16="http://schemas.microsoft.com/office/drawing/2014/main" id="{9989D64C-B1D0-4263-8AA2-D208610D7F83}"/>
                </a:ext>
              </a:extLst>
            </p:cNvPr>
            <p:cNvSpPr/>
            <p:nvPr/>
          </p:nvSpPr>
          <p:spPr>
            <a:xfrm>
              <a:off x="9399960" y="5061470"/>
              <a:ext cx="200428" cy="156891"/>
            </a:xfrm>
            <a:custGeom>
              <a:avLst/>
              <a:gdLst>
                <a:gd name="connsiteX0" fmla="*/ 54334 w 200428"/>
                <a:gd name="connsiteY0" fmla="*/ 154115 h 156891"/>
                <a:gd name="connsiteX1" fmla="*/ 2766 w 200428"/>
                <a:gd name="connsiteY1" fmla="*/ 102365 h 156891"/>
                <a:gd name="connsiteX2" fmla="*/ 2785 w 200428"/>
                <a:gd name="connsiteY2" fmla="*/ 88992 h 156891"/>
                <a:gd name="connsiteX3" fmla="*/ 10814 w 200428"/>
                <a:gd name="connsiteY3" fmla="*/ 80982 h 156891"/>
                <a:gd name="connsiteX4" fmla="*/ 24197 w 200428"/>
                <a:gd name="connsiteY4" fmla="*/ 81001 h 156891"/>
                <a:gd name="connsiteX5" fmla="*/ 61040 w 200428"/>
                <a:gd name="connsiteY5" fmla="*/ 117977 h 156891"/>
                <a:gd name="connsiteX6" fmla="*/ 176264 w 200428"/>
                <a:gd name="connsiteY6" fmla="*/ 2772 h 156891"/>
                <a:gd name="connsiteX7" fmla="*/ 189637 w 200428"/>
                <a:gd name="connsiteY7" fmla="*/ 2772 h 156891"/>
                <a:gd name="connsiteX8" fmla="*/ 197657 w 200428"/>
                <a:gd name="connsiteY8" fmla="*/ 10801 h 156891"/>
                <a:gd name="connsiteX9" fmla="*/ 197657 w 200428"/>
                <a:gd name="connsiteY9" fmla="*/ 24174 h 156891"/>
                <a:gd name="connsiteX10" fmla="*/ 67698 w 200428"/>
                <a:gd name="connsiteY10" fmla="*/ 154124 h 156891"/>
                <a:gd name="connsiteX11" fmla="*/ 54334 w 200428"/>
                <a:gd name="connsiteY11" fmla="*/ 154115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428" h="156891">
                  <a:moveTo>
                    <a:pt x="54334" y="154115"/>
                  </a:moveTo>
                  <a:lnTo>
                    <a:pt x="2766" y="102365"/>
                  </a:lnTo>
                  <a:cubicBezTo>
                    <a:pt x="-930" y="98669"/>
                    <a:pt x="-920" y="92669"/>
                    <a:pt x="2785" y="88992"/>
                  </a:cubicBezTo>
                  <a:lnTo>
                    <a:pt x="10814" y="80982"/>
                  </a:lnTo>
                  <a:cubicBezTo>
                    <a:pt x="14520" y="77295"/>
                    <a:pt x="20501" y="77305"/>
                    <a:pt x="24197" y="81001"/>
                  </a:cubicBezTo>
                  <a:lnTo>
                    <a:pt x="61040" y="117977"/>
                  </a:lnTo>
                  <a:lnTo>
                    <a:pt x="176264" y="2772"/>
                  </a:lnTo>
                  <a:cubicBezTo>
                    <a:pt x="179959" y="-924"/>
                    <a:pt x="185941" y="-924"/>
                    <a:pt x="189637" y="2772"/>
                  </a:cubicBezTo>
                  <a:lnTo>
                    <a:pt x="197657" y="10801"/>
                  </a:lnTo>
                  <a:cubicBezTo>
                    <a:pt x="201353" y="14497"/>
                    <a:pt x="201353" y="20479"/>
                    <a:pt x="197657" y="24174"/>
                  </a:cubicBezTo>
                  <a:lnTo>
                    <a:pt x="67698" y="154124"/>
                  </a:lnTo>
                  <a:cubicBezTo>
                    <a:pt x="64002" y="157820"/>
                    <a:pt x="58020" y="157810"/>
                    <a:pt x="54334" y="1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" name="Forme libre : forme 13">
              <a:extLst>
                <a:ext uri="{FF2B5EF4-FFF2-40B4-BE49-F238E27FC236}">
                  <a16:creationId xmlns:a16="http://schemas.microsoft.com/office/drawing/2014/main" id="{0514E9AA-2E1D-4361-B3FA-9AEE2CF3A507}"/>
                </a:ext>
              </a:extLst>
            </p:cNvPr>
            <p:cNvSpPr/>
            <p:nvPr/>
          </p:nvSpPr>
          <p:spPr>
            <a:xfrm>
              <a:off x="9349624" y="5035467"/>
              <a:ext cx="219528" cy="266699"/>
            </a:xfrm>
            <a:custGeom>
              <a:avLst/>
              <a:gdLst>
                <a:gd name="connsiteX0" fmla="*/ 194358 w 219528"/>
                <a:gd name="connsiteY0" fmla="*/ 132064 h 266699"/>
                <a:gd name="connsiteX1" fmla="*/ 114062 w 219528"/>
                <a:gd name="connsiteY1" fmla="*/ 241354 h 266699"/>
                <a:gd name="connsiteX2" fmla="*/ 107937 w 219528"/>
                <a:gd name="connsiteY2" fmla="*/ 241344 h 266699"/>
                <a:gd name="connsiteX3" fmla="*/ 20869 w 219528"/>
                <a:gd name="connsiteY3" fmla="*/ 65370 h 266699"/>
                <a:gd name="connsiteX4" fmla="*/ 24508 w 219528"/>
                <a:gd name="connsiteY4" fmla="*/ 60712 h 266699"/>
                <a:gd name="connsiteX5" fmla="*/ 107813 w 219528"/>
                <a:gd name="connsiteY5" fmla="*/ 24946 h 266699"/>
                <a:gd name="connsiteX6" fmla="*/ 114205 w 219528"/>
                <a:gd name="connsiteY6" fmla="*/ 24946 h 266699"/>
                <a:gd name="connsiteX7" fmla="*/ 172212 w 219528"/>
                <a:gd name="connsiteY7" fmla="*/ 52940 h 266699"/>
                <a:gd name="connsiteX8" fmla="*/ 178451 w 219528"/>
                <a:gd name="connsiteY8" fmla="*/ 51511 h 266699"/>
                <a:gd name="connsiteX9" fmla="*/ 189605 w 219528"/>
                <a:gd name="connsiteY9" fmla="*/ 40357 h 266699"/>
                <a:gd name="connsiteX10" fmla="*/ 188662 w 219528"/>
                <a:gd name="connsiteY10" fmla="*/ 36576 h 266699"/>
                <a:gd name="connsiteX11" fmla="*/ 117062 w 219528"/>
                <a:gd name="connsiteY11" fmla="*/ 1943 h 266699"/>
                <a:gd name="connsiteX12" fmla="*/ 104946 w 219528"/>
                <a:gd name="connsiteY12" fmla="*/ 1943 h 266699"/>
                <a:gd name="connsiteX13" fmla="*/ 8449 w 219528"/>
                <a:gd name="connsiteY13" fmla="*/ 42948 h 266699"/>
                <a:gd name="connsiteX14" fmla="*/ 0 w 219528"/>
                <a:gd name="connsiteY14" fmla="*/ 53159 h 266699"/>
                <a:gd name="connsiteX15" fmla="*/ 105089 w 219528"/>
                <a:gd name="connsiteY15" fmla="*/ 264852 h 266699"/>
                <a:gd name="connsiteX16" fmla="*/ 111004 w 219528"/>
                <a:gd name="connsiteY16" fmla="*/ 266700 h 266699"/>
                <a:gd name="connsiteX17" fmla="*/ 116929 w 219528"/>
                <a:gd name="connsiteY17" fmla="*/ 264852 h 266699"/>
                <a:gd name="connsiteX18" fmla="*/ 219494 w 219528"/>
                <a:gd name="connsiteY18" fmla="*/ 107461 h 266699"/>
                <a:gd name="connsiteX19" fmla="*/ 217227 w 219528"/>
                <a:gd name="connsiteY19" fmla="*/ 106375 h 266699"/>
                <a:gd name="connsiteX20" fmla="*/ 197882 w 219528"/>
                <a:gd name="connsiteY20" fmla="*/ 125711 h 266699"/>
                <a:gd name="connsiteX21" fmla="*/ 194358 w 219528"/>
                <a:gd name="connsiteY21" fmla="*/ 132064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528" h="266699">
                  <a:moveTo>
                    <a:pt x="194358" y="132064"/>
                  </a:moveTo>
                  <a:cubicBezTo>
                    <a:pt x="185128" y="170488"/>
                    <a:pt x="163668" y="204940"/>
                    <a:pt x="114062" y="241354"/>
                  </a:cubicBezTo>
                  <a:cubicBezTo>
                    <a:pt x="112376" y="242592"/>
                    <a:pt x="109623" y="242583"/>
                    <a:pt x="107937" y="241344"/>
                  </a:cubicBezTo>
                  <a:cubicBezTo>
                    <a:pt x="31518" y="185271"/>
                    <a:pt x="21727" y="133855"/>
                    <a:pt x="20869" y="65370"/>
                  </a:cubicBezTo>
                  <a:cubicBezTo>
                    <a:pt x="20850" y="63294"/>
                    <a:pt x="22479" y="61208"/>
                    <a:pt x="24508" y="60712"/>
                  </a:cubicBezTo>
                  <a:cubicBezTo>
                    <a:pt x="62065" y="51416"/>
                    <a:pt x="93050" y="34147"/>
                    <a:pt x="107813" y="24946"/>
                  </a:cubicBezTo>
                  <a:cubicBezTo>
                    <a:pt x="109585" y="23841"/>
                    <a:pt x="112433" y="23851"/>
                    <a:pt x="114205" y="24946"/>
                  </a:cubicBezTo>
                  <a:cubicBezTo>
                    <a:pt x="125492" y="31966"/>
                    <a:pt x="146314" y="43653"/>
                    <a:pt x="172212" y="52940"/>
                  </a:cubicBezTo>
                  <a:cubicBezTo>
                    <a:pt x="174184" y="53635"/>
                    <a:pt x="176975" y="52978"/>
                    <a:pt x="178451" y="51511"/>
                  </a:cubicBezTo>
                  <a:lnTo>
                    <a:pt x="189605" y="40357"/>
                  </a:lnTo>
                  <a:cubicBezTo>
                    <a:pt x="191081" y="38881"/>
                    <a:pt x="190652" y="37205"/>
                    <a:pt x="188662" y="36576"/>
                  </a:cubicBezTo>
                  <a:cubicBezTo>
                    <a:pt x="147780" y="23651"/>
                    <a:pt x="117424" y="2200"/>
                    <a:pt x="117062" y="1943"/>
                  </a:cubicBezTo>
                  <a:cubicBezTo>
                    <a:pt x="113443" y="-648"/>
                    <a:pt x="108566" y="-648"/>
                    <a:pt x="104946" y="1943"/>
                  </a:cubicBezTo>
                  <a:cubicBezTo>
                    <a:pt x="104518" y="2248"/>
                    <a:pt x="61293" y="32833"/>
                    <a:pt x="8449" y="42948"/>
                  </a:cubicBezTo>
                  <a:cubicBezTo>
                    <a:pt x="3543" y="43872"/>
                    <a:pt x="0" y="48177"/>
                    <a:pt x="0" y="53159"/>
                  </a:cubicBezTo>
                  <a:cubicBezTo>
                    <a:pt x="0" y="131893"/>
                    <a:pt x="7744" y="197472"/>
                    <a:pt x="105089" y="264852"/>
                  </a:cubicBezTo>
                  <a:cubicBezTo>
                    <a:pt x="106871" y="266090"/>
                    <a:pt x="108937" y="266700"/>
                    <a:pt x="111004" y="266700"/>
                  </a:cubicBezTo>
                  <a:cubicBezTo>
                    <a:pt x="113071" y="266700"/>
                    <a:pt x="115148" y="266090"/>
                    <a:pt x="116929" y="264852"/>
                  </a:cubicBezTo>
                  <a:cubicBezTo>
                    <a:pt x="191043" y="213560"/>
                    <a:pt x="213141" y="163278"/>
                    <a:pt x="219494" y="107461"/>
                  </a:cubicBezTo>
                  <a:cubicBezTo>
                    <a:pt x="219732" y="105375"/>
                    <a:pt x="218704" y="104889"/>
                    <a:pt x="217227" y="106375"/>
                  </a:cubicBezTo>
                  <a:lnTo>
                    <a:pt x="197882" y="125711"/>
                  </a:lnTo>
                  <a:cubicBezTo>
                    <a:pt x="196406" y="127187"/>
                    <a:pt x="194853" y="130035"/>
                    <a:pt x="194358" y="132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989692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E4BC945-B4AC-45A4-AC73-7973877BFA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000"/>
          </a:p>
          <a:p>
            <a:r>
              <a:rPr lang="en-US" sz="2000"/>
              <a:t>Let’s start with the inventory of what already exists : visits and list of high risks activities</a:t>
            </a:r>
          </a:p>
          <a:p>
            <a:endParaRPr lang="en-US" sz="2000"/>
          </a:p>
          <a:p>
            <a:r>
              <a:rPr lang="en-US" sz="2000"/>
              <a:t>Coordination and logistics may be demanding</a:t>
            </a:r>
          </a:p>
          <a:p>
            <a:endParaRPr lang="en-US" sz="2000"/>
          </a:p>
          <a:p>
            <a:r>
              <a:rPr lang="en-US" sz="2000"/>
              <a:t>Planning and anticipation is a must</a:t>
            </a:r>
          </a:p>
          <a:p>
            <a:endParaRPr lang="en-US" sz="2000"/>
          </a:p>
          <a:p>
            <a:r>
              <a:rPr lang="en-US" sz="2000"/>
              <a:t>Keep existing practices (Safety Tours, Safety Contract Owners,…), tools and follow-up sheets</a:t>
            </a:r>
          </a:p>
          <a:p>
            <a:endParaRPr lang="en-US" sz="2000"/>
          </a:p>
          <a:p>
            <a:r>
              <a:rPr lang="en-US" sz="2000"/>
              <a:t>Involvement of middle management is critical</a:t>
            </a:r>
          </a:p>
          <a:p>
            <a:endParaRPr lang="en-US" sz="2000" b="1"/>
          </a:p>
          <a:p>
            <a:r>
              <a:rPr lang="en-US" sz="2000"/>
              <a:t>And it is </a:t>
            </a:r>
            <a:r>
              <a:rPr lang="en-US" sz="2000" u="sng"/>
              <a:t>not </a:t>
            </a:r>
            <a:r>
              <a:rPr lang="en-US" sz="2000"/>
              <a:t>: </a:t>
            </a:r>
            <a:r>
              <a:rPr lang="fr-FR" sz="2000"/>
              <a:t>an audit, an inspection, a </a:t>
            </a:r>
            <a:r>
              <a:rPr lang="fr-FR" sz="2000" err="1"/>
              <a:t>review</a:t>
            </a:r>
            <a:r>
              <a:rPr lang="fr-FR" sz="2000"/>
              <a:t> of HSE </a:t>
            </a:r>
            <a:r>
              <a:rPr lang="fr-FR" sz="2000" err="1"/>
              <a:t>procedures</a:t>
            </a:r>
            <a:endParaRPr lang="en-US" sz="2000"/>
          </a:p>
          <a:p>
            <a:endParaRPr lang="en-US" sz="200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373297D-397E-487B-9441-16472159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&amp; practical initiative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E29A3F2-ADEF-476A-9722-9EBA0D132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0" y="922476"/>
            <a:ext cx="10693400" cy="413343"/>
          </a:xfrm>
        </p:spPr>
        <p:txBody>
          <a:bodyPr/>
          <a:lstStyle/>
          <a:p>
            <a:r>
              <a:rPr lang="en-US" sz="2200"/>
              <a:t>Few points of vigilance however :</a:t>
            </a:r>
          </a:p>
        </p:txBody>
      </p:sp>
      <p:sp>
        <p:nvSpPr>
          <p:cNvPr id="2" name="Rectangle 1"/>
          <p:cNvSpPr/>
          <p:nvPr/>
        </p:nvSpPr>
        <p:spPr>
          <a:xfrm>
            <a:off x="7870326" y="123448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4"/>
                </a:solidFill>
                <a:sym typeface="Wingdings" panose="05000000000000000000" pitchFamily="2" charset="2"/>
              </a:rPr>
              <a:t> Successful if kept simple</a:t>
            </a:r>
            <a:endParaRPr lang="fr-FR">
              <a:solidFill>
                <a:schemeClr val="accent4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Ambassadors' training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616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00B708182E8941A440D88A31C0DC7B" ma:contentTypeVersion="11" ma:contentTypeDescription="Crée un document." ma:contentTypeScope="" ma:versionID="b7572b753cf546bfa37650e957ef859e">
  <xsd:schema xmlns:xsd="http://www.w3.org/2001/XMLSchema" xmlns:xs="http://www.w3.org/2001/XMLSchema" xmlns:p="http://schemas.microsoft.com/office/2006/metadata/properties" xmlns:ns2="cea03d28-80fe-49b8-b854-d99ab3842858" xmlns:ns3="a0b2edaf-b923-4acf-9aca-67275b1933e3" targetNamespace="http://schemas.microsoft.com/office/2006/metadata/properties" ma:root="true" ma:fieldsID="4678dfbcbcaf807e9bc4a2e14ebbfef2" ns2:_="" ns3:_="">
    <xsd:import namespace="cea03d28-80fe-49b8-b854-d99ab3842858"/>
    <xsd:import namespace="a0b2edaf-b923-4acf-9aca-67275b19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03d28-80fe-49b8-b854-d99ab3842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2edaf-b923-4acf-9aca-67275b193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90BD6-821C-48CD-86B9-9EC124700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F463CA-264D-4280-A100-615650342A8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ea03d28-80fe-49b8-b854-d99ab3842858"/>
    <ds:schemaRef ds:uri="a0b2edaf-b923-4acf-9aca-67275b1933e3"/>
  </ds:schemaRefs>
</ds:datastoreItem>
</file>

<file path=customXml/itemProps3.xml><?xml version="1.0" encoding="utf-8"?>
<ds:datastoreItem xmlns:ds="http://schemas.openxmlformats.org/officeDocument/2006/customXml" ds:itemID="{4849E53B-3E9F-45CB-B007-C5A4F7AAFFB0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TOTAL-EN-blue template-VISUAL</Template>
  <TotalTime>102</TotalTime>
  <Words>6159</Words>
  <Application>Microsoft Office PowerPoint</Application>
  <PresentationFormat>Grand écran</PresentationFormat>
  <Paragraphs>729</Paragraphs>
  <Slides>15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TOTAL-EN-blue template-VISUAL</vt:lpstr>
      <vt:lpstr>1_TOTAL-EN-blue template-VISUAL</vt:lpstr>
      <vt:lpstr>Our Lives First : Zero Fatal Accidents</vt:lpstr>
      <vt:lpstr>Striking survey results performed in 2019</vt:lpstr>
      <vt:lpstr> what are contractors saying to management: </vt:lpstr>
      <vt:lpstr>The 3 actions</vt:lpstr>
      <vt:lpstr>SAFETY GREEN LIGHT</vt:lpstr>
      <vt:lpstr>What is the tool?</vt:lpstr>
      <vt:lpstr>In short</vt:lpstr>
      <vt:lpstr>Joint safety tours (total &amp; contractor):</vt:lpstr>
      <vt:lpstr>Simple &amp; practical initiative</vt:lpstr>
      <vt:lpstr>In short</vt:lpstr>
      <vt:lpstr>Life saving checks (field controls):  </vt:lpstr>
      <vt:lpstr>Tools</vt:lpstr>
      <vt:lpstr>TOOLS</vt:lpstr>
      <vt:lpstr>In short</vt:lpstr>
      <vt:lpstr>Three actions proposed</vt:lpstr>
    </vt:vector>
  </TitlesOfParts>
  <Company>TOTAL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J0039122</dc:creator>
  <cp:lastModifiedBy>Nicolas DURANCE</cp:lastModifiedBy>
  <cp:revision>5</cp:revision>
  <dcterms:created xsi:type="dcterms:W3CDTF">2016-11-16T14:13:22Z</dcterms:created>
  <dcterms:modified xsi:type="dcterms:W3CDTF">2020-09-16T15:22:24Z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0x010100E100B708182E8941A440D88A31C0DC7B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iteId">
    <vt:lpwstr>329e91b0-e21f-48fb-a071-456717ecc28e</vt:lpwstr>
  </property>
  <property fmtid="{D5CDD505-2E9C-101B-9397-08002B2CF9AE}" pid="5" name="MSIP_Label_2b30ed1b-e95f-40b5-af89-828263f287a7_Owner">
    <vt:lpwstr>antonin.mantz@total.com</vt:lpwstr>
  </property>
  <property fmtid="{D5CDD505-2E9C-101B-9397-08002B2CF9AE}" pid="6" name="MSIP_Label_2b30ed1b-e95f-40b5-af89-828263f287a7_SetDate">
    <vt:lpwstr>2020-03-17T13:47:20.5833724Z</vt:lpwstr>
  </property>
  <property fmtid="{D5CDD505-2E9C-101B-9397-08002B2CF9AE}" pid="7" name="MSIP_Label_2b30ed1b-e95f-40b5-af89-828263f287a7_Name">
    <vt:lpwstr>Restricted</vt:lpwstr>
  </property>
  <property fmtid="{D5CDD505-2E9C-101B-9397-08002B2CF9AE}" pid="8" name="MSIP_Label_2b30ed1b-e95f-40b5-af89-828263f287a7_Application">
    <vt:lpwstr>Microsoft Azure Information Protection</vt:lpwstr>
  </property>
  <property fmtid="{D5CDD505-2E9C-101B-9397-08002B2CF9AE}" pid="9" name="MSIP_Label_2b30ed1b-e95f-40b5-af89-828263f287a7_ActionId">
    <vt:lpwstr>0e881668-c266-4ea6-9594-7c34b293211f</vt:lpwstr>
  </property>
  <property fmtid="{D5CDD505-2E9C-101B-9397-08002B2CF9AE}" pid="10" name="MSIP_Label_2b30ed1b-e95f-40b5-af89-828263f287a7_Extended_MSFT_Method">
    <vt:lpwstr>Automatic</vt:lpwstr>
  </property>
  <property fmtid="{D5CDD505-2E9C-101B-9397-08002B2CF9AE}" pid="11" name="Sensitivity">
    <vt:lpwstr>Restricted</vt:lpwstr>
  </property>
</Properties>
</file>